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521" r:id="rId2"/>
    <p:sldId id="471" r:id="rId3"/>
    <p:sldId id="472" r:id="rId4"/>
    <p:sldId id="603" r:id="rId5"/>
    <p:sldId id="628" r:id="rId6"/>
    <p:sldId id="604" r:id="rId7"/>
    <p:sldId id="1236" r:id="rId8"/>
    <p:sldId id="475" r:id="rId9"/>
    <p:sldId id="476" r:id="rId10"/>
    <p:sldId id="1252" r:id="rId11"/>
    <p:sldId id="507" r:id="rId12"/>
    <p:sldId id="489" r:id="rId13"/>
    <p:sldId id="1278" r:id="rId14"/>
    <p:sldId id="616" r:id="rId15"/>
    <p:sldId id="615" r:id="rId16"/>
    <p:sldId id="1249" r:id="rId17"/>
    <p:sldId id="1250" r:id="rId18"/>
    <p:sldId id="1247" r:id="rId19"/>
    <p:sldId id="1248" r:id="rId20"/>
    <p:sldId id="1255" r:id="rId21"/>
    <p:sldId id="1256" r:id="rId22"/>
    <p:sldId id="1257" r:id="rId23"/>
    <p:sldId id="1258" r:id="rId24"/>
    <p:sldId id="1259" r:id="rId25"/>
    <p:sldId id="1260" r:id="rId26"/>
    <p:sldId id="1261" r:id="rId27"/>
    <p:sldId id="1262" r:id="rId28"/>
    <p:sldId id="1263" r:id="rId29"/>
    <p:sldId id="1264" r:id="rId30"/>
    <p:sldId id="1265" r:id="rId31"/>
    <p:sldId id="1266" r:id="rId32"/>
    <p:sldId id="1267" r:id="rId33"/>
    <p:sldId id="1268" r:id="rId34"/>
    <p:sldId id="1269" r:id="rId35"/>
    <p:sldId id="1270" r:id="rId36"/>
    <p:sldId id="1271" r:id="rId37"/>
    <p:sldId id="1272" r:id="rId38"/>
    <p:sldId id="1273" r:id="rId39"/>
    <p:sldId id="1274" r:id="rId40"/>
    <p:sldId id="1275" r:id="rId41"/>
    <p:sldId id="1276" r:id="rId42"/>
    <p:sldId id="1277" r:id="rId43"/>
    <p:sldId id="1254" r:id="rId44"/>
    <p:sldId id="1246" r:id="rId45"/>
    <p:sldId id="598" r:id="rId46"/>
    <p:sldId id="589" r:id="rId47"/>
    <p:sldId id="590" r:id="rId48"/>
    <p:sldId id="594" r:id="rId49"/>
    <p:sldId id="599" r:id="rId50"/>
    <p:sldId id="597" r:id="rId51"/>
  </p:sldIdLst>
  <p:sldSz cx="9906000" cy="6858000" type="A4"/>
  <p:notesSz cx="6797675" cy="9926638"/>
  <p:defaultTextStyle>
    <a:defPPr>
      <a:defRPr lang="it-IT"/>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4065">
          <p15:clr>
            <a:srgbClr val="A4A3A4"/>
          </p15:clr>
        </p15:guide>
        <p15:guide id="2" pos="312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do Caputo" initials="AC" lastIdx="1" clrIdx="0">
    <p:extLst>
      <p:ext uri="{19B8F6BF-5375-455C-9EA6-DF929625EA0E}">
        <p15:presenceInfo xmlns:p15="http://schemas.microsoft.com/office/powerpoint/2012/main" userId="S-1-5-21-1893860375-334909148-1381041710-1948" providerId="AD"/>
      </p:ext>
    </p:extLst>
  </p:cmAuthor>
  <p:cmAuthor id="2" name="Martin Kristensen" initials="MK" lastIdx="1" clrIdx="1">
    <p:extLst>
      <p:ext uri="{19B8F6BF-5375-455C-9EA6-DF929625EA0E}">
        <p15:presenceInfo xmlns:p15="http://schemas.microsoft.com/office/powerpoint/2012/main" userId="S-1-5-21-636298217-1887595366-327642922-35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FF0000"/>
    <a:srgbClr val="ED9E01"/>
    <a:srgbClr val="FF6600"/>
    <a:srgbClr val="66FFCC"/>
    <a:srgbClr val="666666"/>
    <a:srgbClr val="777777"/>
    <a:srgbClr val="F6C666"/>
    <a:srgbClr val="866600"/>
    <a:srgbClr val="F7E2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01" autoAdjust="0"/>
    <p:restoredTop sz="93837" autoAdjust="0"/>
  </p:normalViewPr>
  <p:slideViewPr>
    <p:cSldViewPr>
      <p:cViewPr varScale="1">
        <p:scale>
          <a:sx n="99" d="100"/>
          <a:sy n="99" d="100"/>
        </p:scale>
        <p:origin x="414" y="78"/>
      </p:cViewPr>
      <p:guideLst>
        <p:guide orient="horz" pos="4065"/>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4014" y="96"/>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85067" tIns="42534" rIns="85067" bIns="42534" rtlCol="0"/>
          <a:lstStyle>
            <a:lvl1pPr algn="l">
              <a:defRPr sz="1100">
                <a:latin typeface="Arial" pitchFamily="34" charset="0"/>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85067" tIns="42534" rIns="85067" bIns="42534" rtlCol="0"/>
          <a:lstStyle>
            <a:lvl1pPr algn="r">
              <a:defRPr sz="1100">
                <a:latin typeface="Arial" pitchFamily="34" charset="0"/>
              </a:defRPr>
            </a:lvl1pPr>
          </a:lstStyle>
          <a:p>
            <a:pPr>
              <a:defRPr/>
            </a:pPr>
            <a:fld id="{2C9A8C71-1A25-4ECD-8ED5-05D9ECE4DF90}" type="datetimeFigureOut">
              <a:rPr lang="en-US"/>
              <a:pPr>
                <a:defRPr/>
              </a:pPr>
              <a:t>7/5/2019</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85067" tIns="42534" rIns="85067" bIns="42534" rtlCol="0" anchor="b"/>
          <a:lstStyle>
            <a:lvl1pPr algn="l">
              <a:defRPr sz="1100">
                <a:latin typeface="Arial" pitchFamily="34" charset="0"/>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85067" tIns="42534" rIns="85067" bIns="42534" rtlCol="0" anchor="b"/>
          <a:lstStyle>
            <a:lvl1pPr algn="r">
              <a:defRPr sz="1100">
                <a:latin typeface="Arial" pitchFamily="34" charset="0"/>
              </a:defRPr>
            </a:lvl1pPr>
          </a:lstStyle>
          <a:p>
            <a:pPr>
              <a:defRPr/>
            </a:pPr>
            <a:fld id="{DAA0EF9E-0932-49CC-9D57-33AB4D2E51D1}" type="slidenum">
              <a:rPr lang="en-US"/>
              <a:pPr>
                <a:defRPr/>
              </a:pPr>
              <a:t>‹#›</a:t>
            </a:fld>
            <a:endParaRPr lang="en-US"/>
          </a:p>
        </p:txBody>
      </p:sp>
    </p:spTree>
    <p:extLst>
      <p:ext uri="{BB962C8B-B14F-4D97-AF65-F5344CB8AC3E}">
        <p14:creationId xmlns:p14="http://schemas.microsoft.com/office/powerpoint/2010/main" val="6933917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46400" cy="498475"/>
          </a:xfrm>
          <a:prstGeom prst="rect">
            <a:avLst/>
          </a:prstGeom>
          <a:noFill/>
          <a:ln>
            <a:noFill/>
          </a:ln>
          <a:effectLst/>
        </p:spPr>
        <p:txBody>
          <a:bodyPr vert="horz" wrap="square" lIns="88163" tIns="44082" rIns="88163" bIns="44082" numCol="1" anchor="t" anchorCtr="0" compatLnSpc="1">
            <a:prstTxWarp prst="textNoShape">
              <a:avLst/>
            </a:prstTxWarp>
          </a:bodyPr>
          <a:lstStyle>
            <a:lvl1pPr>
              <a:defRPr sz="1100">
                <a:latin typeface="Arial" charset="0"/>
              </a:defRPr>
            </a:lvl1pPr>
          </a:lstStyle>
          <a:p>
            <a:pPr>
              <a:defRPr/>
            </a:pPr>
            <a:endParaRPr lang="it-IT"/>
          </a:p>
        </p:txBody>
      </p:sp>
      <p:sp>
        <p:nvSpPr>
          <p:cNvPr id="20483" name="Rectangle 3"/>
          <p:cNvSpPr>
            <a:spLocks noGrp="1" noChangeArrowheads="1"/>
          </p:cNvSpPr>
          <p:nvPr>
            <p:ph type="dt" idx="1"/>
          </p:nvPr>
        </p:nvSpPr>
        <p:spPr bwMode="auto">
          <a:xfrm>
            <a:off x="3849688" y="0"/>
            <a:ext cx="2946400" cy="498475"/>
          </a:xfrm>
          <a:prstGeom prst="rect">
            <a:avLst/>
          </a:prstGeom>
          <a:noFill/>
          <a:ln>
            <a:noFill/>
          </a:ln>
          <a:effectLst/>
        </p:spPr>
        <p:txBody>
          <a:bodyPr vert="horz" wrap="square" lIns="88163" tIns="44082" rIns="88163" bIns="44082" numCol="1" anchor="t" anchorCtr="0" compatLnSpc="1">
            <a:prstTxWarp prst="textNoShape">
              <a:avLst/>
            </a:prstTxWarp>
          </a:bodyPr>
          <a:lstStyle>
            <a:lvl1pPr algn="r">
              <a:defRPr sz="1100">
                <a:latin typeface="Arial" charset="0"/>
              </a:defRPr>
            </a:lvl1pPr>
          </a:lstStyle>
          <a:p>
            <a:pPr>
              <a:defRPr/>
            </a:pPr>
            <a:endParaRPr lang="it-IT"/>
          </a:p>
        </p:txBody>
      </p:sp>
      <p:sp>
        <p:nvSpPr>
          <p:cNvPr id="51204" name="Rectangle 4"/>
          <p:cNvSpPr>
            <a:spLocks noGrp="1" noRot="1" noChangeAspect="1" noChangeArrowheads="1" noTextEdit="1"/>
          </p:cNvSpPr>
          <p:nvPr>
            <p:ph type="sldImg" idx="2"/>
          </p:nvPr>
        </p:nvSpPr>
        <p:spPr bwMode="auto">
          <a:xfrm>
            <a:off x="709613" y="744538"/>
            <a:ext cx="537845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681038" y="4714875"/>
            <a:ext cx="5437187" cy="4467225"/>
          </a:xfrm>
          <a:prstGeom prst="rect">
            <a:avLst/>
          </a:prstGeom>
          <a:noFill/>
          <a:ln>
            <a:noFill/>
          </a:ln>
          <a:effectLst/>
        </p:spPr>
        <p:txBody>
          <a:bodyPr vert="horz" wrap="square" lIns="88163" tIns="44082" rIns="88163" bIns="44082"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20486" name="Rectangle 6"/>
          <p:cNvSpPr>
            <a:spLocks noGrp="1" noChangeArrowheads="1"/>
          </p:cNvSpPr>
          <p:nvPr>
            <p:ph type="ftr" sz="quarter" idx="4"/>
          </p:nvPr>
        </p:nvSpPr>
        <p:spPr bwMode="auto">
          <a:xfrm>
            <a:off x="0" y="9426575"/>
            <a:ext cx="2946400" cy="498475"/>
          </a:xfrm>
          <a:prstGeom prst="rect">
            <a:avLst/>
          </a:prstGeom>
          <a:noFill/>
          <a:ln>
            <a:noFill/>
          </a:ln>
          <a:effectLst/>
        </p:spPr>
        <p:txBody>
          <a:bodyPr vert="horz" wrap="square" lIns="88163" tIns="44082" rIns="88163" bIns="44082" numCol="1" anchor="b" anchorCtr="0" compatLnSpc="1">
            <a:prstTxWarp prst="textNoShape">
              <a:avLst/>
            </a:prstTxWarp>
          </a:bodyPr>
          <a:lstStyle>
            <a:lvl1pPr>
              <a:defRPr sz="1100">
                <a:latin typeface="Arial" charset="0"/>
              </a:defRPr>
            </a:lvl1pPr>
          </a:lstStyle>
          <a:p>
            <a:pPr>
              <a:defRPr/>
            </a:pPr>
            <a:endParaRPr lang="it-IT"/>
          </a:p>
        </p:txBody>
      </p:sp>
      <p:sp>
        <p:nvSpPr>
          <p:cNvPr id="20487" name="Rectangle 7"/>
          <p:cNvSpPr>
            <a:spLocks noGrp="1" noChangeArrowheads="1"/>
          </p:cNvSpPr>
          <p:nvPr>
            <p:ph type="sldNum" sz="quarter" idx="5"/>
          </p:nvPr>
        </p:nvSpPr>
        <p:spPr bwMode="auto">
          <a:xfrm>
            <a:off x="3849688" y="9426575"/>
            <a:ext cx="2946400" cy="498475"/>
          </a:xfrm>
          <a:prstGeom prst="rect">
            <a:avLst/>
          </a:prstGeom>
          <a:noFill/>
          <a:ln>
            <a:noFill/>
          </a:ln>
          <a:effectLst/>
        </p:spPr>
        <p:txBody>
          <a:bodyPr vert="horz" wrap="square" lIns="88163" tIns="44082" rIns="88163" bIns="44082" numCol="1" anchor="b" anchorCtr="0" compatLnSpc="1">
            <a:prstTxWarp prst="textNoShape">
              <a:avLst/>
            </a:prstTxWarp>
          </a:bodyPr>
          <a:lstStyle>
            <a:lvl1pPr algn="r">
              <a:defRPr sz="1100">
                <a:latin typeface="Arial" charset="0"/>
              </a:defRPr>
            </a:lvl1pPr>
          </a:lstStyle>
          <a:p>
            <a:pPr>
              <a:defRPr/>
            </a:pPr>
            <a:fld id="{B16FB2EC-DD03-44E8-80E9-C7FF0433B58D}" type="slidenum">
              <a:rPr lang="it-IT"/>
              <a:pPr>
                <a:defRPr/>
              </a:pPr>
              <a:t>‹#›</a:t>
            </a:fld>
            <a:endParaRPr lang="it-IT"/>
          </a:p>
        </p:txBody>
      </p:sp>
    </p:spTree>
    <p:extLst>
      <p:ext uri="{BB962C8B-B14F-4D97-AF65-F5344CB8AC3E}">
        <p14:creationId xmlns:p14="http://schemas.microsoft.com/office/powerpoint/2010/main" val="150970599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B16FB2EC-DD03-44E8-80E9-C7FF0433B58D}" type="slidenum">
              <a:rPr lang="it-IT" smtClean="0"/>
              <a:pPr>
                <a:defRPr/>
              </a:pPr>
              <a:t>2</a:t>
            </a:fld>
            <a:endParaRPr lang="it-IT"/>
          </a:p>
        </p:txBody>
      </p:sp>
    </p:spTree>
    <p:extLst>
      <p:ext uri="{BB962C8B-B14F-4D97-AF65-F5344CB8AC3E}">
        <p14:creationId xmlns:p14="http://schemas.microsoft.com/office/powerpoint/2010/main" val="2041903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13</a:t>
            </a:fld>
            <a:endParaRPr lang="en-GB" altLang="it-IT" sz="1100"/>
          </a:p>
        </p:txBody>
      </p:sp>
    </p:spTree>
    <p:extLst>
      <p:ext uri="{BB962C8B-B14F-4D97-AF65-F5344CB8AC3E}">
        <p14:creationId xmlns:p14="http://schemas.microsoft.com/office/powerpoint/2010/main" val="2419668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14</a:t>
            </a:fld>
            <a:endParaRPr lang="en-GB" altLang="it-IT" sz="1100"/>
          </a:p>
        </p:txBody>
      </p:sp>
    </p:spTree>
    <p:extLst>
      <p:ext uri="{BB962C8B-B14F-4D97-AF65-F5344CB8AC3E}">
        <p14:creationId xmlns:p14="http://schemas.microsoft.com/office/powerpoint/2010/main" val="2939330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15</a:t>
            </a:fld>
            <a:endParaRPr lang="en-GB" altLang="it-IT" sz="1100"/>
          </a:p>
        </p:txBody>
      </p:sp>
    </p:spTree>
    <p:extLst>
      <p:ext uri="{BB962C8B-B14F-4D97-AF65-F5344CB8AC3E}">
        <p14:creationId xmlns:p14="http://schemas.microsoft.com/office/powerpoint/2010/main" val="146580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16</a:t>
            </a:fld>
            <a:endParaRPr lang="en-GB" altLang="it-IT" sz="1100"/>
          </a:p>
        </p:txBody>
      </p:sp>
    </p:spTree>
    <p:extLst>
      <p:ext uri="{BB962C8B-B14F-4D97-AF65-F5344CB8AC3E}">
        <p14:creationId xmlns:p14="http://schemas.microsoft.com/office/powerpoint/2010/main" val="563012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17</a:t>
            </a:fld>
            <a:endParaRPr lang="en-GB" altLang="it-IT" sz="1100"/>
          </a:p>
        </p:txBody>
      </p:sp>
    </p:spTree>
    <p:extLst>
      <p:ext uri="{BB962C8B-B14F-4D97-AF65-F5344CB8AC3E}">
        <p14:creationId xmlns:p14="http://schemas.microsoft.com/office/powerpoint/2010/main" val="3785843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18</a:t>
            </a:fld>
            <a:endParaRPr lang="en-GB" altLang="it-IT" sz="1100"/>
          </a:p>
        </p:txBody>
      </p:sp>
    </p:spTree>
    <p:extLst>
      <p:ext uri="{BB962C8B-B14F-4D97-AF65-F5344CB8AC3E}">
        <p14:creationId xmlns:p14="http://schemas.microsoft.com/office/powerpoint/2010/main" val="920515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19</a:t>
            </a:fld>
            <a:endParaRPr lang="en-GB" altLang="it-IT" sz="1100"/>
          </a:p>
        </p:txBody>
      </p:sp>
    </p:spTree>
    <p:extLst>
      <p:ext uri="{BB962C8B-B14F-4D97-AF65-F5344CB8AC3E}">
        <p14:creationId xmlns:p14="http://schemas.microsoft.com/office/powerpoint/2010/main" val="1565714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20</a:t>
            </a:fld>
            <a:endParaRPr lang="en-GB" altLang="it-IT" sz="1100"/>
          </a:p>
        </p:txBody>
      </p:sp>
    </p:spTree>
    <p:extLst>
      <p:ext uri="{BB962C8B-B14F-4D97-AF65-F5344CB8AC3E}">
        <p14:creationId xmlns:p14="http://schemas.microsoft.com/office/powerpoint/2010/main" val="336426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21</a:t>
            </a:fld>
            <a:endParaRPr lang="en-GB" altLang="it-IT" sz="1100"/>
          </a:p>
        </p:txBody>
      </p:sp>
    </p:spTree>
    <p:extLst>
      <p:ext uri="{BB962C8B-B14F-4D97-AF65-F5344CB8AC3E}">
        <p14:creationId xmlns:p14="http://schemas.microsoft.com/office/powerpoint/2010/main" val="4216918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22</a:t>
            </a:fld>
            <a:endParaRPr lang="en-GB" altLang="it-IT" sz="1100"/>
          </a:p>
        </p:txBody>
      </p:sp>
    </p:spTree>
    <p:extLst>
      <p:ext uri="{BB962C8B-B14F-4D97-AF65-F5344CB8AC3E}">
        <p14:creationId xmlns:p14="http://schemas.microsoft.com/office/powerpoint/2010/main" val="220963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p:cNvSpPr>
            <a:spLocks noGrp="1" noRot="1" noChangeAspect="1" noTextEdit="1"/>
          </p:cNvSpPr>
          <p:nvPr>
            <p:ph type="sldImg"/>
          </p:nvPr>
        </p:nvSpPr>
        <p:spPr>
          <a:ln/>
        </p:spPr>
      </p:sp>
      <p:sp>
        <p:nvSpPr>
          <p:cNvPr id="53251"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3252"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CAD3652-C91A-4AF9-BC2A-0AA97CB72688}" type="slidenum">
              <a:rPr lang="it-IT" altLang="it-IT" sz="1100" smtClean="0"/>
              <a:pPr eaLnBrk="1" hangingPunct="1">
                <a:spcBef>
                  <a:spcPct val="0"/>
                </a:spcBef>
              </a:pPr>
              <a:t>3</a:t>
            </a:fld>
            <a:endParaRPr lang="it-IT" altLang="it-IT" sz="11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23</a:t>
            </a:fld>
            <a:endParaRPr lang="en-GB" altLang="it-IT" sz="1100"/>
          </a:p>
        </p:txBody>
      </p:sp>
    </p:spTree>
    <p:extLst>
      <p:ext uri="{BB962C8B-B14F-4D97-AF65-F5344CB8AC3E}">
        <p14:creationId xmlns:p14="http://schemas.microsoft.com/office/powerpoint/2010/main" val="3340583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24</a:t>
            </a:fld>
            <a:endParaRPr lang="en-GB" altLang="it-IT" sz="1100"/>
          </a:p>
        </p:txBody>
      </p:sp>
    </p:spTree>
    <p:extLst>
      <p:ext uri="{BB962C8B-B14F-4D97-AF65-F5344CB8AC3E}">
        <p14:creationId xmlns:p14="http://schemas.microsoft.com/office/powerpoint/2010/main" val="2787205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25</a:t>
            </a:fld>
            <a:endParaRPr lang="en-GB" altLang="it-IT" sz="1100"/>
          </a:p>
        </p:txBody>
      </p:sp>
    </p:spTree>
    <p:extLst>
      <p:ext uri="{BB962C8B-B14F-4D97-AF65-F5344CB8AC3E}">
        <p14:creationId xmlns:p14="http://schemas.microsoft.com/office/powerpoint/2010/main" val="512253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26</a:t>
            </a:fld>
            <a:endParaRPr lang="en-GB" altLang="it-IT" sz="1100"/>
          </a:p>
        </p:txBody>
      </p:sp>
    </p:spTree>
    <p:extLst>
      <p:ext uri="{BB962C8B-B14F-4D97-AF65-F5344CB8AC3E}">
        <p14:creationId xmlns:p14="http://schemas.microsoft.com/office/powerpoint/2010/main" val="728915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27</a:t>
            </a:fld>
            <a:endParaRPr lang="en-GB" altLang="it-IT" sz="1100"/>
          </a:p>
        </p:txBody>
      </p:sp>
    </p:spTree>
    <p:extLst>
      <p:ext uri="{BB962C8B-B14F-4D97-AF65-F5344CB8AC3E}">
        <p14:creationId xmlns:p14="http://schemas.microsoft.com/office/powerpoint/2010/main" val="2156136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28</a:t>
            </a:fld>
            <a:endParaRPr lang="en-GB" altLang="it-IT" sz="1100"/>
          </a:p>
        </p:txBody>
      </p:sp>
    </p:spTree>
    <p:extLst>
      <p:ext uri="{BB962C8B-B14F-4D97-AF65-F5344CB8AC3E}">
        <p14:creationId xmlns:p14="http://schemas.microsoft.com/office/powerpoint/2010/main" val="1294636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29</a:t>
            </a:fld>
            <a:endParaRPr lang="en-GB" altLang="it-IT" sz="1100"/>
          </a:p>
        </p:txBody>
      </p:sp>
    </p:spTree>
    <p:extLst>
      <p:ext uri="{BB962C8B-B14F-4D97-AF65-F5344CB8AC3E}">
        <p14:creationId xmlns:p14="http://schemas.microsoft.com/office/powerpoint/2010/main" val="3018531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30</a:t>
            </a:fld>
            <a:endParaRPr lang="en-GB" altLang="it-IT" sz="1100"/>
          </a:p>
        </p:txBody>
      </p:sp>
    </p:spTree>
    <p:extLst>
      <p:ext uri="{BB962C8B-B14F-4D97-AF65-F5344CB8AC3E}">
        <p14:creationId xmlns:p14="http://schemas.microsoft.com/office/powerpoint/2010/main" val="1517334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31</a:t>
            </a:fld>
            <a:endParaRPr lang="en-GB" altLang="it-IT" sz="1100"/>
          </a:p>
        </p:txBody>
      </p:sp>
    </p:spTree>
    <p:extLst>
      <p:ext uri="{BB962C8B-B14F-4D97-AF65-F5344CB8AC3E}">
        <p14:creationId xmlns:p14="http://schemas.microsoft.com/office/powerpoint/2010/main" val="612649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32</a:t>
            </a:fld>
            <a:endParaRPr lang="en-GB" altLang="it-IT" sz="1100"/>
          </a:p>
        </p:txBody>
      </p:sp>
    </p:spTree>
    <p:extLst>
      <p:ext uri="{BB962C8B-B14F-4D97-AF65-F5344CB8AC3E}">
        <p14:creationId xmlns:p14="http://schemas.microsoft.com/office/powerpoint/2010/main" val="389233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39A5264-652A-4715-BB73-FB368E944D5A}" type="slidenum">
              <a:rPr lang="it-IT" altLang="en-US" sz="1100" smtClean="0"/>
              <a:pPr eaLnBrk="1" hangingPunct="1">
                <a:spcBef>
                  <a:spcPct val="0"/>
                </a:spcBef>
              </a:pPr>
              <a:t>4</a:t>
            </a:fld>
            <a:endParaRPr lang="it-IT" altLang="en-US" sz="11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a:latin typeface="Arial" pitchFamily="34" charset="0"/>
            </a:endParaRPr>
          </a:p>
        </p:txBody>
      </p:sp>
    </p:spTree>
    <p:extLst>
      <p:ext uri="{BB962C8B-B14F-4D97-AF65-F5344CB8AC3E}">
        <p14:creationId xmlns:p14="http://schemas.microsoft.com/office/powerpoint/2010/main" val="1909968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33</a:t>
            </a:fld>
            <a:endParaRPr lang="en-GB" altLang="it-IT" sz="1100"/>
          </a:p>
        </p:txBody>
      </p:sp>
    </p:spTree>
    <p:extLst>
      <p:ext uri="{BB962C8B-B14F-4D97-AF65-F5344CB8AC3E}">
        <p14:creationId xmlns:p14="http://schemas.microsoft.com/office/powerpoint/2010/main" val="34700894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34</a:t>
            </a:fld>
            <a:endParaRPr lang="en-GB" altLang="it-IT" sz="1100"/>
          </a:p>
        </p:txBody>
      </p:sp>
    </p:spTree>
    <p:extLst>
      <p:ext uri="{BB962C8B-B14F-4D97-AF65-F5344CB8AC3E}">
        <p14:creationId xmlns:p14="http://schemas.microsoft.com/office/powerpoint/2010/main" val="21492748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35</a:t>
            </a:fld>
            <a:endParaRPr lang="en-GB" altLang="it-IT" sz="1100"/>
          </a:p>
        </p:txBody>
      </p:sp>
    </p:spTree>
    <p:extLst>
      <p:ext uri="{BB962C8B-B14F-4D97-AF65-F5344CB8AC3E}">
        <p14:creationId xmlns:p14="http://schemas.microsoft.com/office/powerpoint/2010/main" val="2042549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36</a:t>
            </a:fld>
            <a:endParaRPr lang="en-GB" altLang="it-IT" sz="1100"/>
          </a:p>
        </p:txBody>
      </p:sp>
    </p:spTree>
    <p:extLst>
      <p:ext uri="{BB962C8B-B14F-4D97-AF65-F5344CB8AC3E}">
        <p14:creationId xmlns:p14="http://schemas.microsoft.com/office/powerpoint/2010/main" val="2970710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37</a:t>
            </a:fld>
            <a:endParaRPr lang="en-GB" altLang="it-IT" sz="1100"/>
          </a:p>
        </p:txBody>
      </p:sp>
    </p:spTree>
    <p:extLst>
      <p:ext uri="{BB962C8B-B14F-4D97-AF65-F5344CB8AC3E}">
        <p14:creationId xmlns:p14="http://schemas.microsoft.com/office/powerpoint/2010/main" val="4196007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38</a:t>
            </a:fld>
            <a:endParaRPr lang="en-GB" altLang="it-IT" sz="1100"/>
          </a:p>
        </p:txBody>
      </p:sp>
    </p:spTree>
    <p:extLst>
      <p:ext uri="{BB962C8B-B14F-4D97-AF65-F5344CB8AC3E}">
        <p14:creationId xmlns:p14="http://schemas.microsoft.com/office/powerpoint/2010/main" val="11806868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39</a:t>
            </a:fld>
            <a:endParaRPr lang="en-GB" altLang="it-IT" sz="1100"/>
          </a:p>
        </p:txBody>
      </p:sp>
    </p:spTree>
    <p:extLst>
      <p:ext uri="{BB962C8B-B14F-4D97-AF65-F5344CB8AC3E}">
        <p14:creationId xmlns:p14="http://schemas.microsoft.com/office/powerpoint/2010/main" val="653540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40</a:t>
            </a:fld>
            <a:endParaRPr lang="en-GB" altLang="it-IT" sz="1100"/>
          </a:p>
        </p:txBody>
      </p:sp>
    </p:spTree>
    <p:extLst>
      <p:ext uri="{BB962C8B-B14F-4D97-AF65-F5344CB8AC3E}">
        <p14:creationId xmlns:p14="http://schemas.microsoft.com/office/powerpoint/2010/main" val="682968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41</a:t>
            </a:fld>
            <a:endParaRPr lang="en-GB" altLang="it-IT" sz="1100"/>
          </a:p>
        </p:txBody>
      </p:sp>
    </p:spTree>
    <p:extLst>
      <p:ext uri="{BB962C8B-B14F-4D97-AF65-F5344CB8AC3E}">
        <p14:creationId xmlns:p14="http://schemas.microsoft.com/office/powerpoint/2010/main" val="22206453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43</a:t>
            </a:fld>
            <a:endParaRPr lang="en-GB" altLang="it-IT" sz="1100"/>
          </a:p>
        </p:txBody>
      </p:sp>
    </p:spTree>
    <p:extLst>
      <p:ext uri="{BB962C8B-B14F-4D97-AF65-F5344CB8AC3E}">
        <p14:creationId xmlns:p14="http://schemas.microsoft.com/office/powerpoint/2010/main" val="2266122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39A5264-652A-4715-BB73-FB368E944D5A}" type="slidenum">
              <a:rPr lang="it-IT" altLang="en-US" sz="1100" smtClean="0"/>
              <a:pPr eaLnBrk="1" hangingPunct="1">
                <a:spcBef>
                  <a:spcPct val="0"/>
                </a:spcBef>
              </a:pPr>
              <a:t>6</a:t>
            </a:fld>
            <a:endParaRPr lang="it-IT" altLang="en-US" sz="11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itchFamily="34" charset="0"/>
            </a:endParaRPr>
          </a:p>
        </p:txBody>
      </p:sp>
    </p:spTree>
    <p:extLst>
      <p:ext uri="{BB962C8B-B14F-4D97-AF65-F5344CB8AC3E}">
        <p14:creationId xmlns:p14="http://schemas.microsoft.com/office/powerpoint/2010/main" val="30847679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miter lim="800000"/>
            <a:headEnd/>
            <a:tailEnd/>
          </a:ln>
        </p:spPr>
        <p:txBody>
          <a:bodyPr/>
          <a:lstStyle/>
          <a:p>
            <a:fld id="{300F5C26-AD23-4D29-B6D5-0D36874AE64C}" type="slidenum">
              <a:rPr lang="it-IT" smtClean="0">
                <a:cs typeface="Arial" charset="0"/>
              </a:rPr>
              <a:pPr/>
              <a:t>50</a:t>
            </a:fld>
            <a:endParaRPr lang="it-IT">
              <a:cs typeface="Arial" charset="0"/>
            </a:endParaRPr>
          </a:p>
        </p:txBody>
      </p:sp>
      <p:sp>
        <p:nvSpPr>
          <p:cNvPr id="146434" name="Rectangle 2"/>
          <p:cNvSpPr>
            <a:spLocks noGrp="1" noRot="1" noChangeAspect="1" noChangeArrowheads="1" noTextEdit="1"/>
          </p:cNvSpPr>
          <p:nvPr>
            <p:ph type="sldImg"/>
          </p:nvPr>
        </p:nvSpPr>
        <p:spPr>
          <a:xfrm>
            <a:off x="708025" y="744538"/>
            <a:ext cx="5381625" cy="3725862"/>
          </a:xfrm>
          <a:solidFill>
            <a:srgbClr val="FFFFFF"/>
          </a:solidFill>
          <a:ln/>
        </p:spPr>
      </p:sp>
      <p:sp>
        <p:nvSpPr>
          <p:cNvPr id="146435" name="Rectangle 3"/>
          <p:cNvSpPr>
            <a:spLocks noGrp="1" noChangeArrowheads="1"/>
          </p:cNvSpPr>
          <p:nvPr>
            <p:ph type="body" idx="1"/>
          </p:nvPr>
        </p:nvSpPr>
        <p:spPr>
          <a:xfrm>
            <a:off x="905952" y="4714653"/>
            <a:ext cx="4985772" cy="4466756"/>
          </a:xfrm>
          <a:solidFill>
            <a:srgbClr val="FFFFFF"/>
          </a:solidFill>
          <a:ln>
            <a:solidFill>
              <a:srgbClr val="000000"/>
            </a:solidFill>
            <a:miter lim="800000"/>
            <a:headEnd/>
            <a:tailEnd/>
          </a:ln>
        </p:spPr>
        <p:txBody>
          <a:bodyPr lIns="95345" tIns="47673" rIns="95345" bIns="47673"/>
          <a:lstStyle/>
          <a:p>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dirty="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B16FB2EC-DD03-44E8-80E9-C7FF0433B58D}" type="slidenum">
              <a:rPr lang="it-IT" smtClean="0"/>
              <a:pPr>
                <a:defRPr/>
              </a:pPr>
              <a:t>9</a:t>
            </a:fld>
            <a:endParaRPr lang="it-IT"/>
          </a:p>
        </p:txBody>
      </p:sp>
    </p:spTree>
    <p:extLst>
      <p:ext uri="{BB962C8B-B14F-4D97-AF65-F5344CB8AC3E}">
        <p14:creationId xmlns:p14="http://schemas.microsoft.com/office/powerpoint/2010/main" val="1509317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B16FB2EC-DD03-44E8-80E9-C7FF0433B58D}" type="slidenum">
              <a:rPr lang="it-IT" smtClean="0"/>
              <a:pPr>
                <a:defRPr/>
              </a:pPr>
              <a:t>10</a:t>
            </a:fld>
            <a:endParaRPr lang="it-IT"/>
          </a:p>
        </p:txBody>
      </p:sp>
    </p:spTree>
    <p:extLst>
      <p:ext uri="{BB962C8B-B14F-4D97-AF65-F5344CB8AC3E}">
        <p14:creationId xmlns:p14="http://schemas.microsoft.com/office/powerpoint/2010/main" val="2781125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B16FB2EC-DD03-44E8-80E9-C7FF0433B58D}" type="slidenum">
              <a:rPr lang="it-IT" smtClean="0"/>
              <a:pPr>
                <a:defRPr/>
              </a:pPr>
              <a:t>11</a:t>
            </a:fld>
            <a:endParaRPr lang="it-IT"/>
          </a:p>
        </p:txBody>
      </p:sp>
    </p:spTree>
    <p:extLst>
      <p:ext uri="{BB962C8B-B14F-4D97-AF65-F5344CB8AC3E}">
        <p14:creationId xmlns:p14="http://schemas.microsoft.com/office/powerpoint/2010/main" val="1509317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dirty="0">
              <a:latin typeface="Arial" pitchFamily="34" charset="0"/>
            </a:endParaRPr>
          </a:p>
        </p:txBody>
      </p:sp>
      <p:sp>
        <p:nvSpPr>
          <p:cNvPr id="59396"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1363" indent="-284163" eaLnBrk="0" hangingPunct="0">
              <a:spcBef>
                <a:spcPct val="30000"/>
              </a:spcBef>
              <a:defRPr sz="1200">
                <a:solidFill>
                  <a:schemeClr val="tx1"/>
                </a:solidFill>
                <a:latin typeface="Arial" pitchFamily="34" charset="0"/>
              </a:defRPr>
            </a:lvl2pPr>
            <a:lvl3pPr marL="1141413" indent="-227013" eaLnBrk="0" hangingPunct="0">
              <a:spcBef>
                <a:spcPct val="30000"/>
              </a:spcBef>
              <a:defRPr sz="1200">
                <a:solidFill>
                  <a:schemeClr val="tx1"/>
                </a:solidFill>
                <a:latin typeface="Arial" pitchFamily="34" charset="0"/>
              </a:defRPr>
            </a:lvl3pPr>
            <a:lvl4pPr marL="1598613" indent="-227013" eaLnBrk="0" hangingPunct="0">
              <a:spcBef>
                <a:spcPct val="30000"/>
              </a:spcBef>
              <a:defRPr sz="1200">
                <a:solidFill>
                  <a:schemeClr val="tx1"/>
                </a:solidFill>
                <a:latin typeface="Arial" pitchFamily="34" charset="0"/>
              </a:defRPr>
            </a:lvl4pPr>
            <a:lvl5pPr marL="2055813" indent="-227013" eaLnBrk="0" hangingPunct="0">
              <a:spcBef>
                <a:spcPct val="30000"/>
              </a:spcBef>
              <a:defRPr sz="1200">
                <a:solidFill>
                  <a:schemeClr val="tx1"/>
                </a:solidFill>
                <a:latin typeface="Arial" pitchFamily="34" charset="0"/>
              </a:defRPr>
            </a:lvl5pPr>
            <a:lvl6pPr marL="2513013" indent="-227013" eaLnBrk="0" fontAlgn="base" hangingPunct="0">
              <a:spcBef>
                <a:spcPct val="30000"/>
              </a:spcBef>
              <a:spcAft>
                <a:spcPct val="0"/>
              </a:spcAft>
              <a:defRPr sz="1200">
                <a:solidFill>
                  <a:schemeClr val="tx1"/>
                </a:solidFill>
                <a:latin typeface="Arial" pitchFamily="34" charset="0"/>
              </a:defRPr>
            </a:lvl6pPr>
            <a:lvl7pPr marL="2970213" indent="-227013" eaLnBrk="0" fontAlgn="base" hangingPunct="0">
              <a:spcBef>
                <a:spcPct val="30000"/>
              </a:spcBef>
              <a:spcAft>
                <a:spcPct val="0"/>
              </a:spcAft>
              <a:defRPr sz="1200">
                <a:solidFill>
                  <a:schemeClr val="tx1"/>
                </a:solidFill>
                <a:latin typeface="Arial" pitchFamily="34" charset="0"/>
              </a:defRPr>
            </a:lvl7pPr>
            <a:lvl8pPr marL="3427413" indent="-227013" eaLnBrk="0" fontAlgn="base" hangingPunct="0">
              <a:spcBef>
                <a:spcPct val="30000"/>
              </a:spcBef>
              <a:spcAft>
                <a:spcPct val="0"/>
              </a:spcAft>
              <a:defRPr sz="1200">
                <a:solidFill>
                  <a:schemeClr val="tx1"/>
                </a:solidFill>
                <a:latin typeface="Arial" pitchFamily="34" charset="0"/>
              </a:defRPr>
            </a:lvl8pPr>
            <a:lvl9pPr marL="3884613"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ABDA1F52-5703-4C1C-8A82-5001A0678552}" type="slidenum">
              <a:rPr lang="en-GB" altLang="it-IT" sz="1100" smtClean="0"/>
              <a:pPr eaLnBrk="1" hangingPunct="1">
                <a:spcBef>
                  <a:spcPct val="0"/>
                </a:spcBef>
              </a:pPr>
              <a:t>12</a:t>
            </a:fld>
            <a:endParaRPr lang="en-GB" altLang="it-IT" sz="1100"/>
          </a:p>
        </p:txBody>
      </p:sp>
    </p:spTree>
    <p:extLst>
      <p:ext uri="{BB962C8B-B14F-4D97-AF65-F5344CB8AC3E}">
        <p14:creationId xmlns:p14="http://schemas.microsoft.com/office/powerpoint/2010/main" val="4116216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Diapositiva titolo">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9668B7A-0585-49DC-B9BB-3432EEDB8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906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84395657"/>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95300" y="273050"/>
            <a:ext cx="3259006" cy="1162050"/>
          </a:xfrm>
          <a:prstGeom prst="rect">
            <a:avLst/>
          </a:prstGeo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872971" y="273051"/>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95300" y="1435101"/>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a:xfrm>
            <a:off x="4397375" y="6453188"/>
            <a:ext cx="2311400" cy="476250"/>
          </a:xfrm>
          <a:prstGeom prst="rect">
            <a:avLst/>
          </a:prstGeom>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1"/>
          </p:nvPr>
        </p:nvSpPr>
        <p:spPr>
          <a:xfrm>
            <a:off x="7331075" y="6453188"/>
            <a:ext cx="2311400" cy="476250"/>
          </a:xfrm>
          <a:prstGeom prst="rect">
            <a:avLst/>
          </a:prstGeom>
        </p:spPr>
        <p:txBody>
          <a:bodyPr/>
          <a:lstStyle>
            <a:lvl1pPr>
              <a:defRPr>
                <a:latin typeface="Arial" charset="0"/>
              </a:defRPr>
            </a:lvl1pPr>
          </a:lstStyle>
          <a:p>
            <a:pPr>
              <a:defRPr/>
            </a:pPr>
            <a:fld id="{E63CB625-D05E-48E7-9360-AF15C4B1368B}" type="slidenum">
              <a:rPr lang="it-IT"/>
              <a:pPr>
                <a:defRPr/>
              </a:pPr>
              <a:t>‹#›</a:t>
            </a:fld>
            <a:endParaRPr lang="it-IT"/>
          </a:p>
        </p:txBody>
      </p:sp>
    </p:spTree>
    <p:extLst>
      <p:ext uri="{BB962C8B-B14F-4D97-AF65-F5344CB8AC3E}">
        <p14:creationId xmlns:p14="http://schemas.microsoft.com/office/powerpoint/2010/main" val="178686211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41645" y="4800600"/>
            <a:ext cx="5943600" cy="566738"/>
          </a:xfrm>
          <a:prstGeom prst="rect">
            <a:avLst/>
          </a:prstGeo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941645"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204178079"/>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a:t>Fare clic per modificare lo stile del titolo</a:t>
            </a:r>
          </a:p>
        </p:txBody>
      </p:sp>
      <p:sp>
        <p:nvSpPr>
          <p:cNvPr id="3" name="Segnaposto testo verticale 2"/>
          <p:cNvSpPr>
            <a:spLocks noGrp="1"/>
          </p:cNvSpPr>
          <p:nvPr>
            <p:ph type="body" orient="vert" idx="1"/>
          </p:nvPr>
        </p:nvSpPr>
        <p:spPr>
          <a:xfrm>
            <a:off x="495300" y="1600201"/>
            <a:ext cx="8915400" cy="4525963"/>
          </a:xfrm>
          <a:prstGeom prst="rect">
            <a:avLst/>
          </a:prstGeo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397375" y="6453188"/>
            <a:ext cx="2311400" cy="476250"/>
          </a:xfrm>
          <a:prstGeom prst="rect">
            <a:avLst/>
          </a:prstGeom>
        </p:spPr>
        <p:txBody>
          <a:bodyPr/>
          <a:lstStyle>
            <a:lvl1pPr>
              <a:defRPr>
                <a:latin typeface="Arial" charset="0"/>
              </a:defRPr>
            </a:lvl1pPr>
          </a:lstStyle>
          <a:p>
            <a:pPr>
              <a:defRPr/>
            </a:pPr>
            <a:endParaRPr lang="it-IT"/>
          </a:p>
        </p:txBody>
      </p:sp>
      <p:sp>
        <p:nvSpPr>
          <p:cNvPr id="5" name="Segnaposto numero diapositiva 4"/>
          <p:cNvSpPr>
            <a:spLocks noGrp="1"/>
          </p:cNvSpPr>
          <p:nvPr>
            <p:ph type="sldNum" sz="quarter" idx="11"/>
          </p:nvPr>
        </p:nvSpPr>
        <p:spPr>
          <a:xfrm>
            <a:off x="7331075" y="6453188"/>
            <a:ext cx="2311400" cy="476250"/>
          </a:xfrm>
          <a:prstGeom prst="rect">
            <a:avLst/>
          </a:prstGeom>
        </p:spPr>
        <p:txBody>
          <a:bodyPr/>
          <a:lstStyle>
            <a:lvl1pPr>
              <a:defRPr>
                <a:latin typeface="Arial" charset="0"/>
              </a:defRPr>
            </a:lvl1pPr>
          </a:lstStyle>
          <a:p>
            <a:pPr>
              <a:defRPr/>
            </a:pPr>
            <a:fld id="{9BAF1875-831A-4DA4-812A-668E118119E7}" type="slidenum">
              <a:rPr lang="it-IT"/>
              <a:pPr>
                <a:defRPr/>
              </a:pPr>
              <a:t>‹#›</a:t>
            </a:fld>
            <a:endParaRPr lang="it-IT"/>
          </a:p>
        </p:txBody>
      </p:sp>
    </p:spTree>
    <p:extLst>
      <p:ext uri="{BB962C8B-B14F-4D97-AF65-F5344CB8AC3E}">
        <p14:creationId xmlns:p14="http://schemas.microsoft.com/office/powerpoint/2010/main" val="205918046"/>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181850" y="274639"/>
            <a:ext cx="2228850" cy="5851525"/>
          </a:xfrm>
          <a:prstGeom prst="rect">
            <a:avLst/>
          </a:prstGeo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95300" y="274639"/>
            <a:ext cx="6521450" cy="5851525"/>
          </a:xfrm>
          <a:prstGeom prst="rect">
            <a:avLst/>
          </a:prstGeo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397375" y="6453188"/>
            <a:ext cx="2311400" cy="476250"/>
          </a:xfrm>
          <a:prstGeom prst="rect">
            <a:avLst/>
          </a:prstGeom>
        </p:spPr>
        <p:txBody>
          <a:bodyPr/>
          <a:lstStyle>
            <a:lvl1pPr>
              <a:defRPr>
                <a:latin typeface="Arial" charset="0"/>
              </a:defRPr>
            </a:lvl1pPr>
          </a:lstStyle>
          <a:p>
            <a:pPr>
              <a:defRPr/>
            </a:pPr>
            <a:endParaRPr lang="it-IT"/>
          </a:p>
        </p:txBody>
      </p:sp>
      <p:sp>
        <p:nvSpPr>
          <p:cNvPr id="5" name="Segnaposto numero diapositiva 4"/>
          <p:cNvSpPr>
            <a:spLocks noGrp="1"/>
          </p:cNvSpPr>
          <p:nvPr>
            <p:ph type="sldNum" sz="quarter" idx="11"/>
          </p:nvPr>
        </p:nvSpPr>
        <p:spPr>
          <a:xfrm>
            <a:off x="7331075" y="6453188"/>
            <a:ext cx="2311400" cy="476250"/>
          </a:xfrm>
          <a:prstGeom prst="rect">
            <a:avLst/>
          </a:prstGeom>
        </p:spPr>
        <p:txBody>
          <a:bodyPr/>
          <a:lstStyle>
            <a:lvl1pPr>
              <a:defRPr>
                <a:latin typeface="Arial" charset="0"/>
              </a:defRPr>
            </a:lvl1pPr>
          </a:lstStyle>
          <a:p>
            <a:pPr>
              <a:defRPr/>
            </a:pPr>
            <a:fld id="{36D02740-040E-4192-9A47-7809E097AB69}" type="slidenum">
              <a:rPr lang="it-IT"/>
              <a:pPr>
                <a:defRPr/>
              </a:pPr>
              <a:t>‹#›</a:t>
            </a:fld>
            <a:endParaRPr lang="it-IT"/>
          </a:p>
        </p:txBody>
      </p:sp>
    </p:spTree>
    <p:extLst>
      <p:ext uri="{BB962C8B-B14F-4D97-AF65-F5344CB8AC3E}">
        <p14:creationId xmlns:p14="http://schemas.microsoft.com/office/powerpoint/2010/main" val="2218738883"/>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271463" y="6435725"/>
            <a:ext cx="4603750" cy="449263"/>
          </a:xfrm>
          <a:prstGeom prst="rect">
            <a:avLst/>
          </a:prstGeom>
        </p:spPr>
        <p:txBody>
          <a:bodyPr/>
          <a:lstStyle>
            <a:lvl1pPr>
              <a:defRPr>
                <a:latin typeface="Arial" pitchFamily="34" charset="0"/>
              </a:defRPr>
            </a:lvl1pPr>
          </a:lstStyle>
          <a:p>
            <a:pPr>
              <a:defRPr/>
            </a:pPr>
            <a:endParaRPr lang="it-IT" sz="1200"/>
          </a:p>
        </p:txBody>
      </p:sp>
      <p:sp>
        <p:nvSpPr>
          <p:cNvPr id="3" name="Rectangle 5"/>
          <p:cNvSpPr>
            <a:spLocks noGrp="1" noChangeArrowheads="1"/>
          </p:cNvSpPr>
          <p:nvPr>
            <p:ph type="ftr" sz="quarter" idx="11"/>
          </p:nvPr>
        </p:nvSpPr>
        <p:spPr>
          <a:xfrm>
            <a:off x="5500688" y="6450013"/>
            <a:ext cx="4054475" cy="476250"/>
          </a:xfrm>
          <a:prstGeom prst="rect">
            <a:avLst/>
          </a:prstGeom>
        </p:spPr>
        <p:txBody>
          <a:bodyPr/>
          <a:lstStyle>
            <a:lvl1pPr>
              <a:defRPr>
                <a:latin typeface="Arial" pitchFamily="34" charset="0"/>
              </a:defRPr>
            </a:lvl1pPr>
          </a:lstStyle>
          <a:p>
            <a:pPr>
              <a:defRPr/>
            </a:pPr>
            <a:endParaRPr lang="it-IT"/>
          </a:p>
        </p:txBody>
      </p:sp>
    </p:spTree>
    <p:extLst>
      <p:ext uri="{BB962C8B-B14F-4D97-AF65-F5344CB8AC3E}">
        <p14:creationId xmlns:p14="http://schemas.microsoft.com/office/powerpoint/2010/main" val="4066797535"/>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87" y="800064"/>
            <a:ext cx="9857913" cy="5689276"/>
          </a:xfrm>
          <a:prstGeom prst="rect">
            <a:avLst/>
          </a:prstGeom>
        </p:spPr>
        <p:txBody>
          <a:bodyPr/>
          <a:lstStyle>
            <a:lvl1pPr marL="228600" indent="-228600">
              <a:spcBef>
                <a:spcPts val="300"/>
              </a:spcBef>
              <a:buClr>
                <a:srgbClr val="C00000"/>
              </a:buClr>
              <a:defRPr sz="3000" b="0"/>
            </a:lvl1pPr>
            <a:lvl2pPr marL="571500" indent="-342900">
              <a:spcBef>
                <a:spcPts val="300"/>
              </a:spcBef>
              <a:buClr>
                <a:srgbClr val="003399"/>
              </a:buClr>
              <a:buFont typeface="Wingdings 2" pitchFamily="18" charset="2"/>
              <a:buChar char="P"/>
              <a:defRPr/>
            </a:lvl2pPr>
            <a:lvl3pPr marL="857250" indent="-285750">
              <a:spcBef>
                <a:spcPts val="300"/>
              </a:spcBef>
              <a:buClr>
                <a:srgbClr val="006600"/>
              </a:buClr>
              <a:buFont typeface="Wingdings" pitchFamily="2" charset="2"/>
              <a:buChar char="§"/>
              <a:defRPr sz="2600"/>
            </a:lvl3pPr>
            <a:lvl4pPr marL="1143000" indent="-285750">
              <a:spcBef>
                <a:spcPts val="300"/>
              </a:spcBef>
              <a:buClr>
                <a:srgbClr val="800080"/>
              </a:buClr>
              <a:buSzPct val="90000"/>
              <a:buFont typeface="Wingdings" pitchFamily="2" charset="2"/>
              <a:buChar char="Ø"/>
              <a:defRPr sz="2400"/>
            </a:lvl4pPr>
            <a:lvl5pPr marL="1371600" indent="-228600">
              <a:spcBef>
                <a:spcPts val="300"/>
              </a:spcBef>
              <a:buClr>
                <a:srgbClr val="FF6600"/>
              </a:buCl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9678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50558821"/>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95300" y="274640"/>
            <a:ext cx="8915400" cy="5851525"/>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158491361"/>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ayout personalizzato1">
    <p:spTree>
      <p:nvGrpSpPr>
        <p:cNvPr id="1" name=""/>
        <p:cNvGrpSpPr/>
        <p:nvPr/>
      </p:nvGrpSpPr>
      <p:grpSpPr>
        <a:xfrm>
          <a:off x="0" y="0"/>
          <a:ext cx="0" cy="0"/>
          <a:chOff x="0" y="0"/>
          <a:chExt cx="0" cy="0"/>
        </a:xfrm>
      </p:grpSpPr>
      <p:graphicFrame>
        <p:nvGraphicFramePr>
          <p:cNvPr id="2" name="Objekt 1">
            <a:extLst>
              <a:ext uri="{FF2B5EF4-FFF2-40B4-BE49-F238E27FC236}">
                <a16:creationId xmlns:a16="http://schemas.microsoft.com/office/drawing/2014/main" id="{41D35D91-9AD3-4404-8D6D-2DDC5242FFF9}"/>
              </a:ext>
            </a:extLst>
          </p:cNvPr>
          <p:cNvGraphicFramePr>
            <a:graphicFrameLocks noChangeAspect="1"/>
          </p:cNvGraphicFramePr>
          <p:nvPr userDrawn="1">
            <p:extLst>
              <p:ext uri="{D42A27DB-BD31-4B8C-83A1-F6EECF244321}">
                <p14:modId xmlns:p14="http://schemas.microsoft.com/office/powerpoint/2010/main" val="2438672173"/>
              </p:ext>
            </p:extLst>
          </p:nvPr>
        </p:nvGraphicFramePr>
        <p:xfrm>
          <a:off x="1651000" y="1227138"/>
          <a:ext cx="6604000" cy="4402137"/>
        </p:xfrm>
        <a:graphic>
          <a:graphicData uri="http://schemas.openxmlformats.org/presentationml/2006/ole">
            <mc:AlternateContent xmlns:mc="http://schemas.openxmlformats.org/markup-compatibility/2006">
              <mc:Choice xmlns:v="urn:schemas-microsoft-com:vml" Requires="v">
                <p:oleObj spid="_x0000_s1032" name="Bitmap Image" r:id="rId3" imgW="0" imgH="0" progId="Paint.Picture">
                  <p:embed/>
                </p:oleObj>
              </mc:Choice>
              <mc:Fallback>
                <p:oleObj name="Bitmap Image" r:id="rId3" imgW="0" imgH="0" progId="Paint.Picture">
                  <p:embed/>
                  <p:pic>
                    <p:nvPicPr>
                      <p:cNvPr id="0" name=""/>
                      <p:cNvPicPr/>
                      <p:nvPr/>
                    </p:nvPicPr>
                    <p:blipFill/>
                    <p:spPr>
                      <a:xfrm>
                        <a:off x="1651000" y="1227138"/>
                        <a:ext cx="6604000" cy="4402137"/>
                      </a:xfrm>
                      <a:prstGeom prst="rect">
                        <a:avLst/>
                      </a:prstGeom>
                    </p:spPr>
                  </p:pic>
                </p:oleObj>
              </mc:Fallback>
            </mc:AlternateContent>
          </a:graphicData>
        </a:graphic>
      </p:graphicFrame>
    </p:spTree>
    <p:extLst>
      <p:ext uri="{BB962C8B-B14F-4D97-AF65-F5344CB8AC3E}">
        <p14:creationId xmlns:p14="http://schemas.microsoft.com/office/powerpoint/2010/main" val="1364900813"/>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42950" y="2130426"/>
            <a:ext cx="8420100" cy="1470025"/>
          </a:xfrm>
          <a:prstGeom prst="rect">
            <a:avLst/>
          </a:prstGeom>
        </p:spPr>
        <p:txBody>
          <a:bodyPr/>
          <a:lstStyle/>
          <a:p>
            <a:r>
              <a:rPr lang="it-IT"/>
              <a:t>Fare clic per modificare lo stile del titolo</a:t>
            </a:r>
          </a:p>
        </p:txBody>
      </p:sp>
      <p:sp>
        <p:nvSpPr>
          <p:cNvPr id="3" name="Sottotitolo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a:xfrm>
            <a:off x="4397375" y="6453188"/>
            <a:ext cx="2311400" cy="476250"/>
          </a:xfrm>
          <a:prstGeom prst="rect">
            <a:avLst/>
          </a:prstGeom>
        </p:spPr>
        <p:txBody>
          <a:bodyPr/>
          <a:lstStyle>
            <a:lvl1pPr>
              <a:defRPr>
                <a:latin typeface="Arial" charset="0"/>
              </a:defRPr>
            </a:lvl1pPr>
          </a:lstStyle>
          <a:p>
            <a:pPr>
              <a:defRPr/>
            </a:pPr>
            <a:endParaRPr lang="it-IT" dirty="0"/>
          </a:p>
        </p:txBody>
      </p:sp>
      <p:sp>
        <p:nvSpPr>
          <p:cNvPr id="5" name="Segnaposto numero diapositiva 4"/>
          <p:cNvSpPr>
            <a:spLocks noGrp="1"/>
          </p:cNvSpPr>
          <p:nvPr>
            <p:ph type="sldNum" sz="quarter" idx="11"/>
          </p:nvPr>
        </p:nvSpPr>
        <p:spPr>
          <a:xfrm>
            <a:off x="7331075" y="6453188"/>
            <a:ext cx="2311400" cy="476250"/>
          </a:xfrm>
          <a:prstGeom prst="rect">
            <a:avLst/>
          </a:prstGeom>
        </p:spPr>
        <p:txBody>
          <a:bodyPr/>
          <a:lstStyle>
            <a:lvl1pPr>
              <a:defRPr>
                <a:latin typeface="Arial" charset="0"/>
              </a:defRPr>
            </a:lvl1pPr>
          </a:lstStyle>
          <a:p>
            <a:pPr>
              <a:defRPr/>
            </a:pPr>
            <a:fld id="{BE37D049-3F74-4D0D-A5BC-697C0AD692E9}" type="slidenum">
              <a:rPr lang="it-IT"/>
              <a:pPr>
                <a:defRPr/>
              </a:pPr>
              <a:t>‹#›</a:t>
            </a:fld>
            <a:endParaRPr lang="it-IT" dirty="0"/>
          </a:p>
        </p:txBody>
      </p:sp>
    </p:spTree>
    <p:extLst>
      <p:ext uri="{BB962C8B-B14F-4D97-AF65-F5344CB8AC3E}">
        <p14:creationId xmlns:p14="http://schemas.microsoft.com/office/powerpoint/2010/main" val="2582003245"/>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a:t>Fare clic per modificare lo stile del titolo</a:t>
            </a:r>
          </a:p>
        </p:txBody>
      </p:sp>
      <p:sp>
        <p:nvSpPr>
          <p:cNvPr id="3" name="Segnaposto contenuto 2"/>
          <p:cNvSpPr>
            <a:spLocks noGrp="1"/>
          </p:cNvSpPr>
          <p:nvPr>
            <p:ph idx="1"/>
          </p:nvPr>
        </p:nvSpPr>
        <p:spPr>
          <a:xfrm>
            <a:off x="495300" y="1600201"/>
            <a:ext cx="89154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397375" y="6453188"/>
            <a:ext cx="2311400" cy="476250"/>
          </a:xfrm>
          <a:prstGeom prst="rect">
            <a:avLst/>
          </a:prstGeom>
        </p:spPr>
        <p:txBody>
          <a:bodyPr/>
          <a:lstStyle>
            <a:lvl1pPr>
              <a:defRPr>
                <a:latin typeface="Arial" charset="0"/>
              </a:defRPr>
            </a:lvl1pPr>
          </a:lstStyle>
          <a:p>
            <a:pPr>
              <a:defRPr/>
            </a:pPr>
            <a:endParaRPr lang="it-IT"/>
          </a:p>
        </p:txBody>
      </p:sp>
      <p:sp>
        <p:nvSpPr>
          <p:cNvPr id="5" name="Segnaposto numero diapositiva 4"/>
          <p:cNvSpPr>
            <a:spLocks noGrp="1"/>
          </p:cNvSpPr>
          <p:nvPr>
            <p:ph type="sldNum" sz="quarter" idx="11"/>
          </p:nvPr>
        </p:nvSpPr>
        <p:spPr>
          <a:xfrm>
            <a:off x="7331075" y="6453188"/>
            <a:ext cx="2311400" cy="476250"/>
          </a:xfrm>
          <a:prstGeom prst="rect">
            <a:avLst/>
          </a:prstGeom>
        </p:spPr>
        <p:txBody>
          <a:bodyPr/>
          <a:lstStyle>
            <a:lvl1pPr>
              <a:defRPr>
                <a:latin typeface="Arial" charset="0"/>
              </a:defRPr>
            </a:lvl1pPr>
          </a:lstStyle>
          <a:p>
            <a:pPr>
              <a:defRPr/>
            </a:pPr>
            <a:fld id="{27346535-EF0A-4265-8217-3BC3F8718ED5}" type="slidenum">
              <a:rPr lang="it-IT"/>
              <a:pPr>
                <a:defRPr/>
              </a:pPr>
              <a:t>‹#›</a:t>
            </a:fld>
            <a:endParaRPr lang="it-IT"/>
          </a:p>
        </p:txBody>
      </p:sp>
    </p:spTree>
    <p:extLst>
      <p:ext uri="{BB962C8B-B14F-4D97-AF65-F5344CB8AC3E}">
        <p14:creationId xmlns:p14="http://schemas.microsoft.com/office/powerpoint/2010/main" val="308156926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82506" y="4406901"/>
            <a:ext cx="8420100" cy="1362075"/>
          </a:xfrm>
          <a:prstGeom prst="rect">
            <a:avLst/>
          </a:prstGeo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82506"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data 3"/>
          <p:cNvSpPr>
            <a:spLocks noGrp="1"/>
          </p:cNvSpPr>
          <p:nvPr>
            <p:ph type="dt" sz="half" idx="10"/>
          </p:nvPr>
        </p:nvSpPr>
        <p:spPr>
          <a:xfrm>
            <a:off x="4397375" y="6453188"/>
            <a:ext cx="2311400" cy="476250"/>
          </a:xfrm>
          <a:prstGeom prst="rect">
            <a:avLst/>
          </a:prstGeom>
        </p:spPr>
        <p:txBody>
          <a:bodyPr/>
          <a:lstStyle>
            <a:lvl1pPr>
              <a:defRPr>
                <a:latin typeface="Arial" charset="0"/>
              </a:defRPr>
            </a:lvl1pPr>
          </a:lstStyle>
          <a:p>
            <a:pPr>
              <a:defRPr/>
            </a:pPr>
            <a:endParaRPr lang="it-IT"/>
          </a:p>
        </p:txBody>
      </p:sp>
      <p:sp>
        <p:nvSpPr>
          <p:cNvPr id="5" name="Segnaposto numero diapositiva 4"/>
          <p:cNvSpPr>
            <a:spLocks noGrp="1"/>
          </p:cNvSpPr>
          <p:nvPr>
            <p:ph type="sldNum" sz="quarter" idx="11"/>
          </p:nvPr>
        </p:nvSpPr>
        <p:spPr>
          <a:xfrm>
            <a:off x="7331075" y="6453188"/>
            <a:ext cx="2311400" cy="476250"/>
          </a:xfrm>
          <a:prstGeom prst="rect">
            <a:avLst/>
          </a:prstGeom>
        </p:spPr>
        <p:txBody>
          <a:bodyPr/>
          <a:lstStyle>
            <a:lvl1pPr>
              <a:defRPr>
                <a:latin typeface="Arial" charset="0"/>
              </a:defRPr>
            </a:lvl1pPr>
          </a:lstStyle>
          <a:p>
            <a:pPr>
              <a:defRPr/>
            </a:pPr>
            <a:fld id="{05E49441-69D2-4DE3-9501-D1FF0281A147}" type="slidenum">
              <a:rPr lang="it-IT"/>
              <a:pPr>
                <a:defRPr/>
              </a:pPr>
              <a:t>‹#›</a:t>
            </a:fld>
            <a:endParaRPr lang="it-IT"/>
          </a:p>
        </p:txBody>
      </p:sp>
    </p:spTree>
    <p:extLst>
      <p:ext uri="{BB962C8B-B14F-4D97-AF65-F5344CB8AC3E}">
        <p14:creationId xmlns:p14="http://schemas.microsoft.com/office/powerpoint/2010/main" val="3732773039"/>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a:t>Fare clic per modificare lo stile del titolo</a:t>
            </a:r>
          </a:p>
        </p:txBody>
      </p:sp>
      <p:sp>
        <p:nvSpPr>
          <p:cNvPr id="3" name="Segnaposto contenuto 2"/>
          <p:cNvSpPr>
            <a:spLocks noGrp="1"/>
          </p:cNvSpPr>
          <p:nvPr>
            <p:ph sz="half" idx="1"/>
          </p:nvPr>
        </p:nvSpPr>
        <p:spPr>
          <a:xfrm>
            <a:off x="495300" y="1600201"/>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035550" y="1600201"/>
            <a:ext cx="43751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397375" y="6453188"/>
            <a:ext cx="2311400" cy="476250"/>
          </a:xfrm>
          <a:prstGeom prst="rect">
            <a:avLst/>
          </a:prstGeom>
        </p:spPr>
        <p:txBody>
          <a:bodyPr/>
          <a:lstStyle>
            <a:lvl1pPr>
              <a:defRPr>
                <a:latin typeface="Arial" charset="0"/>
              </a:defRPr>
            </a:lvl1pPr>
          </a:lstStyle>
          <a:p>
            <a:pPr>
              <a:defRPr/>
            </a:pPr>
            <a:endParaRPr lang="it-IT"/>
          </a:p>
        </p:txBody>
      </p:sp>
      <p:sp>
        <p:nvSpPr>
          <p:cNvPr id="6" name="Segnaposto numero diapositiva 5"/>
          <p:cNvSpPr>
            <a:spLocks noGrp="1"/>
          </p:cNvSpPr>
          <p:nvPr>
            <p:ph type="sldNum" sz="quarter" idx="11"/>
          </p:nvPr>
        </p:nvSpPr>
        <p:spPr>
          <a:xfrm>
            <a:off x="7331075" y="6453188"/>
            <a:ext cx="2311400" cy="476250"/>
          </a:xfrm>
          <a:prstGeom prst="rect">
            <a:avLst/>
          </a:prstGeom>
        </p:spPr>
        <p:txBody>
          <a:bodyPr/>
          <a:lstStyle>
            <a:lvl1pPr>
              <a:defRPr>
                <a:latin typeface="Arial" charset="0"/>
              </a:defRPr>
            </a:lvl1pPr>
          </a:lstStyle>
          <a:p>
            <a:pPr>
              <a:defRPr/>
            </a:pPr>
            <a:fld id="{37F5BCF2-87E0-4E2B-BD9A-A05DD57E5869}" type="slidenum">
              <a:rPr lang="it-IT"/>
              <a:pPr>
                <a:defRPr/>
              </a:pPr>
              <a:t>‹#›</a:t>
            </a:fld>
            <a:endParaRPr lang="it-IT"/>
          </a:p>
        </p:txBody>
      </p:sp>
    </p:spTree>
    <p:extLst>
      <p:ext uri="{BB962C8B-B14F-4D97-AF65-F5344CB8AC3E}">
        <p14:creationId xmlns:p14="http://schemas.microsoft.com/office/powerpoint/2010/main" val="4054091867"/>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95300" y="1535113"/>
            <a:ext cx="437687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5032111" y="1535113"/>
            <a:ext cx="437859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5032111"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4397375" y="6453188"/>
            <a:ext cx="2311400" cy="476250"/>
          </a:xfrm>
          <a:prstGeom prst="rect">
            <a:avLst/>
          </a:prstGeom>
        </p:spPr>
        <p:txBody>
          <a:bodyPr/>
          <a:lstStyle>
            <a:lvl1pPr>
              <a:defRPr>
                <a:latin typeface="Arial" charset="0"/>
              </a:defRPr>
            </a:lvl1pPr>
          </a:lstStyle>
          <a:p>
            <a:pPr>
              <a:defRPr/>
            </a:pPr>
            <a:endParaRPr lang="it-IT"/>
          </a:p>
        </p:txBody>
      </p:sp>
      <p:sp>
        <p:nvSpPr>
          <p:cNvPr id="8" name="Segnaposto numero diapositiva 7"/>
          <p:cNvSpPr>
            <a:spLocks noGrp="1"/>
          </p:cNvSpPr>
          <p:nvPr>
            <p:ph type="sldNum" sz="quarter" idx="11"/>
          </p:nvPr>
        </p:nvSpPr>
        <p:spPr>
          <a:xfrm>
            <a:off x="7331075" y="6453188"/>
            <a:ext cx="2311400" cy="476250"/>
          </a:xfrm>
          <a:prstGeom prst="rect">
            <a:avLst/>
          </a:prstGeom>
        </p:spPr>
        <p:txBody>
          <a:bodyPr/>
          <a:lstStyle>
            <a:lvl1pPr>
              <a:defRPr>
                <a:latin typeface="Arial" charset="0"/>
              </a:defRPr>
            </a:lvl1pPr>
          </a:lstStyle>
          <a:p>
            <a:pPr>
              <a:defRPr/>
            </a:pPr>
            <a:fld id="{F76AF01A-5A86-4D01-8FFD-5F92F7AE746F}" type="slidenum">
              <a:rPr lang="it-IT"/>
              <a:pPr>
                <a:defRPr/>
              </a:pPr>
              <a:t>‹#›</a:t>
            </a:fld>
            <a:endParaRPr lang="it-IT"/>
          </a:p>
        </p:txBody>
      </p:sp>
    </p:spTree>
    <p:extLst>
      <p:ext uri="{BB962C8B-B14F-4D97-AF65-F5344CB8AC3E}">
        <p14:creationId xmlns:p14="http://schemas.microsoft.com/office/powerpoint/2010/main" val="1145395236"/>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95300" y="274638"/>
            <a:ext cx="8915400" cy="1143000"/>
          </a:xfrm>
          <a:prstGeom prst="rect">
            <a:avLst/>
          </a:prstGeom>
        </p:spPr>
        <p:txBody>
          <a:bodyPr/>
          <a:lstStyle/>
          <a:p>
            <a:r>
              <a:rPr lang="it-IT"/>
              <a:t>Fare clic per modificare lo stile del titolo</a:t>
            </a:r>
          </a:p>
        </p:txBody>
      </p:sp>
    </p:spTree>
    <p:extLst>
      <p:ext uri="{BB962C8B-B14F-4D97-AF65-F5344CB8AC3E}">
        <p14:creationId xmlns:p14="http://schemas.microsoft.com/office/powerpoint/2010/main" val="3572617297"/>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14780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uppo 1"/>
          <p:cNvGrpSpPr>
            <a:grpSpLocks/>
          </p:cNvGrpSpPr>
          <p:nvPr/>
        </p:nvGrpSpPr>
        <p:grpSpPr bwMode="auto">
          <a:xfrm>
            <a:off x="0" y="115888"/>
            <a:ext cx="9906000" cy="757237"/>
            <a:chOff x="0" y="115888"/>
            <a:chExt cx="9906000" cy="757237"/>
          </a:xfrm>
        </p:grpSpPr>
        <p:sp>
          <p:nvSpPr>
            <p:cNvPr id="1028" name="Line 16"/>
            <p:cNvSpPr>
              <a:spLocks noChangeShapeType="1"/>
            </p:cNvSpPr>
            <p:nvPr userDrawn="1"/>
          </p:nvSpPr>
          <p:spPr bwMode="auto">
            <a:xfrm>
              <a:off x="0" y="873125"/>
              <a:ext cx="9906000" cy="0"/>
            </a:xfrm>
            <a:prstGeom prst="line">
              <a:avLst/>
            </a:prstGeom>
            <a:noFill/>
            <a:ln w="25400">
              <a:solidFill>
                <a:srgbClr val="194365"/>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029" name="Picture 19" descr="logo"/>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8853488" y="115888"/>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ctangle 2"/>
          <p:cNvSpPr>
            <a:spLocks noChangeArrowheads="1"/>
          </p:cNvSpPr>
          <p:nvPr/>
        </p:nvSpPr>
        <p:spPr bwMode="auto">
          <a:xfrm>
            <a:off x="0" y="6453188"/>
            <a:ext cx="9904413" cy="403225"/>
          </a:xfrm>
          <a:prstGeom prst="rect">
            <a:avLst/>
          </a:prstGeom>
          <a:noFill/>
          <a:ln>
            <a:noFill/>
          </a:ln>
        </p:spPr>
        <p:txBody>
          <a:bodyPr lIns="90000" tIns="46800" rIns="90000" bIns="46800"/>
          <a:lstStyle/>
          <a:p>
            <a:pPr>
              <a:defRPr/>
            </a:pPr>
            <a:r>
              <a:rPr lang="it-IT" sz="1000" dirty="0">
                <a:solidFill>
                  <a:srgbClr val="000000"/>
                </a:solidFill>
                <a:latin typeface="Arial" charset="0"/>
                <a:ea typeface="Arial Unicode MS" pitchFamily="34" charset="-128"/>
                <a:cs typeface="Arial Unicode MS" pitchFamily="34" charset="-128"/>
              </a:rPr>
              <a:t>    </a:t>
            </a:r>
            <a:r>
              <a:rPr lang="it-IT" sz="1000" baseline="0" dirty="0">
                <a:solidFill>
                  <a:srgbClr val="000000"/>
                </a:solidFill>
                <a:latin typeface="Arial" charset="0"/>
                <a:ea typeface="Arial Unicode MS" pitchFamily="34" charset="-128"/>
                <a:cs typeface="Arial Unicode MS" pitchFamily="34" charset="-128"/>
              </a:rPr>
              <a:t>SCTL55 Smart Configurator </a:t>
            </a:r>
            <a:r>
              <a:rPr lang="it-IT" sz="1000" dirty="0">
                <a:solidFill>
                  <a:srgbClr val="000000"/>
                </a:solidFill>
                <a:latin typeface="Arial" charset="0"/>
                <a:ea typeface="Arial Unicode MS" pitchFamily="34" charset="-128"/>
                <a:cs typeface="Arial Unicode MS" pitchFamily="34" charset="-128"/>
              </a:rPr>
              <a:t>  </a:t>
            </a:r>
            <a:r>
              <a:rPr lang="en-US" sz="1000" dirty="0">
                <a:solidFill>
                  <a:srgbClr val="000000"/>
                </a:solidFill>
                <a:latin typeface="Arial" charset="0"/>
              </a:rPr>
              <a:t>	</a:t>
            </a:r>
            <a:r>
              <a:rPr lang="it-IT" sz="1000" dirty="0">
                <a:solidFill>
                  <a:srgbClr val="000000"/>
                </a:solidFill>
                <a:latin typeface="Arial" charset="0"/>
                <a:ea typeface="Arial Unicode MS" pitchFamily="34" charset="-128"/>
                <a:cs typeface="Arial Unicode MS" pitchFamily="34" charset="-128"/>
              </a:rPr>
              <a:t>                 						 July 2019	                         </a:t>
            </a:r>
            <a:fld id="{0CDB66AE-56B2-4A24-964B-F4A2ACA9A3D5}" type="slidenum">
              <a:rPr lang="it-IT" sz="1000" b="1">
                <a:solidFill>
                  <a:srgbClr val="000000"/>
                </a:solidFill>
                <a:latin typeface="Arial" charset="0"/>
                <a:ea typeface="Arial Unicode MS" pitchFamily="34" charset="-128"/>
                <a:cs typeface="Arial Unicode MS" pitchFamily="34" charset="-128"/>
              </a:rPr>
              <a:pPr>
                <a:defRPr/>
              </a:pPr>
              <a:t>‹#›</a:t>
            </a:fld>
            <a:endParaRPr lang="it-IT" sz="1000" b="1" dirty="0">
              <a:solidFill>
                <a:srgbClr val="000000"/>
              </a:solidFill>
              <a:latin typeface="Arial" charset="0"/>
              <a:ea typeface="Arial Unicode MS" pitchFamily="34" charset="-128"/>
              <a:cs typeface="Arial Unicode MS" pitchFamily="34" charset="-128"/>
            </a:endParaRPr>
          </a:p>
        </p:txBody>
      </p:sp>
      <p:pic>
        <p:nvPicPr>
          <p:cNvPr id="7" name="Picture 5">
            <a:extLst>
              <a:ext uri="{FF2B5EF4-FFF2-40B4-BE49-F238E27FC236}">
                <a16:creationId xmlns:a16="http://schemas.microsoft.com/office/drawing/2014/main" id="{85DC8D5E-15B4-4B83-966E-77655AB9BF16}"/>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Tree>
  </p:cSld>
  <p:clrMap bg1="lt1" tx1="dk1" bg2="lt2" tx2="dk2" accent1="accent1" accent2="accent2" accent3="accent3" accent4="accent4" accent5="accent5" accent6="accent6" hlink="hlink" folHlink="folHlink"/>
  <p:sldLayoutIdLst>
    <p:sldLayoutId id="2147485199" r:id="rId1"/>
    <p:sldLayoutId id="2147485191" r:id="rId2"/>
    <p:sldLayoutId id="2147485200" r:id="rId3"/>
    <p:sldLayoutId id="2147485201" r:id="rId4"/>
    <p:sldLayoutId id="2147485202" r:id="rId5"/>
    <p:sldLayoutId id="2147485203" r:id="rId6"/>
    <p:sldLayoutId id="2147485204" r:id="rId7"/>
    <p:sldLayoutId id="2147485192" r:id="rId8"/>
    <p:sldLayoutId id="2147485193" r:id="rId9"/>
    <p:sldLayoutId id="2147485205" r:id="rId10"/>
    <p:sldLayoutId id="2147485194" r:id="rId11"/>
    <p:sldLayoutId id="2147485206" r:id="rId12"/>
    <p:sldLayoutId id="2147485207" r:id="rId13"/>
    <p:sldLayoutId id="2147485208" r:id="rId14"/>
    <p:sldLayoutId id="2147485198" r:id="rId15"/>
    <p:sldLayoutId id="2147485215" r:id="rId16"/>
    <p:sldLayoutId id="2147485216" r:id="rId17"/>
  </p:sldLayoutIdLst>
  <p:transition>
    <p:dissolve/>
  </p:transition>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70.png"/><Relationship Id="rId3" Type="http://schemas.microsoft.com/office/2007/relationships/hdphoto" Target="../media/hdphoto2.wdp"/><Relationship Id="rId7" Type="http://schemas.openxmlformats.org/officeDocument/2006/relationships/image" Target="../media/image67.png"/><Relationship Id="rId12" Type="http://schemas.microsoft.com/office/2007/relationships/hdphoto" Target="../media/hdphoto5.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65.png"/><Relationship Id="rId10" Type="http://schemas.microsoft.com/office/2007/relationships/hdphoto" Target="../media/hdphoto4.wdp"/><Relationship Id="rId4" Type="http://schemas.openxmlformats.org/officeDocument/2006/relationships/image" Target="../media/image64.png"/><Relationship Id="rId9" Type="http://schemas.openxmlformats.org/officeDocument/2006/relationships/image" Target="../media/image68.png"/></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image" Target="../media/image78.jpeg"/><Relationship Id="rId11" Type="http://schemas.microsoft.com/office/2007/relationships/hdphoto" Target="../media/hdphoto6.wdp"/><Relationship Id="rId5" Type="http://schemas.openxmlformats.org/officeDocument/2006/relationships/image" Target="../media/image19.jpeg"/><Relationship Id="rId10" Type="http://schemas.openxmlformats.org/officeDocument/2006/relationships/image" Target="../media/image82.png"/><Relationship Id="rId4" Type="http://schemas.openxmlformats.org/officeDocument/2006/relationships/image" Target="../media/image77.png"/><Relationship Id="rId9" Type="http://schemas.openxmlformats.org/officeDocument/2006/relationships/image" Target="../media/image81.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4"/>
          <p:cNvSpPr txBox="1">
            <a:spLocks noChangeArrowheads="1"/>
          </p:cNvSpPr>
          <p:nvPr/>
        </p:nvSpPr>
        <p:spPr bwMode="auto">
          <a:xfrm>
            <a:off x="2805113" y="6372225"/>
            <a:ext cx="4564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altLang="it-IT" sz="1400" dirty="0">
                <a:solidFill>
                  <a:schemeClr val="bg1"/>
                </a:solidFill>
              </a:rPr>
              <a:t>July 2019</a:t>
            </a:r>
          </a:p>
        </p:txBody>
      </p:sp>
      <p:sp>
        <p:nvSpPr>
          <p:cNvPr id="7" name="Rectangle 3">
            <a:extLst>
              <a:ext uri="{FF2B5EF4-FFF2-40B4-BE49-F238E27FC236}">
                <a16:creationId xmlns:a16="http://schemas.microsoft.com/office/drawing/2014/main" id="{8D0F0D53-CAE8-4604-956D-584DE97D3DB2}"/>
              </a:ext>
            </a:extLst>
          </p:cNvPr>
          <p:cNvSpPr>
            <a:spLocks noChangeArrowheads="1"/>
          </p:cNvSpPr>
          <p:nvPr/>
        </p:nvSpPr>
        <p:spPr bwMode="auto">
          <a:xfrm>
            <a:off x="725488" y="2672916"/>
            <a:ext cx="84201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rgbClr val="000000"/>
              </a:buClr>
              <a:buSzPct val="100000"/>
              <a:buFont typeface="Times New Roman" pitchFamily="18" charset="0"/>
              <a:buNone/>
            </a:pPr>
            <a:r>
              <a:rPr lang="it-IT" altLang="it-IT" sz="4400" b="1" dirty="0">
                <a:solidFill>
                  <a:schemeClr val="bg1"/>
                </a:solidFill>
              </a:rPr>
              <a:t>SCTL55 Smart </a:t>
            </a:r>
            <a:r>
              <a:rPr lang="it-IT" altLang="it-IT" sz="4400" b="1" dirty="0" err="1">
                <a:solidFill>
                  <a:schemeClr val="bg1"/>
                </a:solidFill>
              </a:rPr>
              <a:t>Configurator</a:t>
            </a:r>
            <a:endParaRPr lang="it-IT" altLang="it-IT" sz="4400" b="1" dirty="0">
              <a:solidFill>
                <a:schemeClr val="bg1"/>
              </a:solidFill>
            </a:endParaRPr>
          </a:p>
          <a:p>
            <a:pPr algn="ctr" eaLnBrk="1" hangingPunct="1">
              <a:buClr>
                <a:srgbClr val="000000"/>
              </a:buClr>
              <a:buSzPct val="100000"/>
              <a:buFont typeface="Times New Roman" pitchFamily="18" charset="0"/>
              <a:buNone/>
            </a:pPr>
            <a:endParaRPr lang="it-IT" altLang="it-IT" sz="3200" b="1" dirty="0">
              <a:solidFill>
                <a:schemeClr val="bg1"/>
              </a:solidFill>
            </a:endParaRPr>
          </a:p>
          <a:p>
            <a:pPr algn="ctr" eaLnBrk="1" hangingPunct="1">
              <a:buClr>
                <a:srgbClr val="000000"/>
              </a:buClr>
              <a:buSzPct val="100000"/>
              <a:buFont typeface="Times New Roman" pitchFamily="18" charset="0"/>
              <a:buNone/>
            </a:pPr>
            <a:r>
              <a:rPr lang="it-IT" altLang="it-IT" sz="3200" b="1" dirty="0">
                <a:solidFill>
                  <a:schemeClr val="bg1"/>
                </a:solidFill>
              </a:rPr>
              <a:t>Industry 4.0 in </a:t>
            </a:r>
            <a:r>
              <a:rPr lang="it-IT" altLang="it-IT" sz="3200" b="1" dirty="0" err="1">
                <a:solidFill>
                  <a:schemeClr val="bg1"/>
                </a:solidFill>
              </a:rPr>
              <a:t>your</a:t>
            </a:r>
            <a:r>
              <a:rPr lang="it-IT" altLang="it-IT" sz="3200" b="1" dirty="0">
                <a:solidFill>
                  <a:schemeClr val="bg1"/>
                </a:solidFill>
              </a:rPr>
              <a:t> hands</a:t>
            </a:r>
          </a:p>
          <a:p>
            <a:pPr algn="ctr" eaLnBrk="1" hangingPunct="1">
              <a:buClr>
                <a:srgbClr val="000000"/>
              </a:buClr>
              <a:buSzPct val="100000"/>
              <a:buFont typeface="Times New Roman" pitchFamily="18" charset="0"/>
              <a:buNone/>
            </a:pPr>
            <a:endParaRPr lang="it-IT" altLang="en-US" sz="3600" dirty="0">
              <a:solidFill>
                <a:schemeClr val="bg1"/>
              </a:solidFill>
            </a:endParaRPr>
          </a:p>
          <a:p>
            <a:pPr algn="ctr">
              <a:buClr>
                <a:srgbClr val="000000"/>
              </a:buClr>
              <a:buSzPct val="100000"/>
            </a:pPr>
            <a:endParaRPr lang="it-IT" altLang="da-DK" sz="2400" dirty="0">
              <a:solidFill>
                <a:srgbClr val="FFFFFF"/>
              </a:solidFill>
            </a:endParaRPr>
          </a:p>
          <a:p>
            <a:pPr algn="ctr" eaLnBrk="1" hangingPunct="1">
              <a:buClr>
                <a:srgbClr val="000000"/>
              </a:buClr>
              <a:buSzPct val="100000"/>
              <a:buFont typeface="Times New Roman" pitchFamily="18" charset="0"/>
              <a:buNone/>
            </a:pPr>
            <a:endParaRPr lang="it-IT" altLang="en-US" sz="3600" dirty="0">
              <a:solidFill>
                <a:schemeClr val="bg1"/>
              </a:solidFill>
            </a:endParaRPr>
          </a:p>
        </p:txBody>
      </p:sp>
    </p:spTree>
    <p:extLst>
      <p:ext uri="{BB962C8B-B14F-4D97-AF65-F5344CB8AC3E}">
        <p14:creationId xmlns:p14="http://schemas.microsoft.com/office/powerpoint/2010/main" val="36674000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339725" y="1484784"/>
            <a:ext cx="6881527" cy="39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ts val="1920"/>
              </a:lnSpc>
              <a:spcBef>
                <a:spcPts val="1200"/>
              </a:spcBef>
              <a:spcAft>
                <a:spcPts val="600"/>
              </a:spcAft>
              <a:buFont typeface="Wingdings" panose="05000000000000000000" pitchFamily="2" charset="2"/>
              <a:buChar char="§"/>
            </a:pPr>
            <a:r>
              <a:rPr lang="it-IT" altLang="en-US" sz="1600" dirty="0">
                <a:cs typeface="Arial" panose="020B0604020202020204" pitchFamily="34" charset="0"/>
              </a:rPr>
              <a:t>S</a:t>
            </a:r>
            <a:r>
              <a:rPr lang="en-GB" altLang="en-US" sz="1600" dirty="0" err="1">
                <a:cs typeface="Arial" panose="020B0604020202020204" pitchFamily="34" charset="0"/>
              </a:rPr>
              <a:t>upply</a:t>
            </a:r>
            <a:r>
              <a:rPr lang="en-GB" altLang="en-US" sz="1600" dirty="0">
                <a:cs typeface="Arial" panose="020B0604020202020204" pitchFamily="34" charset="0"/>
              </a:rPr>
              <a:t> voltage: 24VDC +/- 20%</a:t>
            </a:r>
          </a:p>
          <a:p>
            <a:pPr eaLnBrk="1" hangingPunct="1">
              <a:lnSpc>
                <a:spcPts val="1920"/>
              </a:lnSpc>
              <a:spcBef>
                <a:spcPts val="1200"/>
              </a:spcBef>
              <a:spcAft>
                <a:spcPts val="600"/>
              </a:spcAft>
              <a:buFont typeface="Wingdings" panose="05000000000000000000" pitchFamily="2" charset="2"/>
              <a:buChar char="§"/>
            </a:pPr>
            <a:r>
              <a:rPr lang="it-IT" altLang="en-US" sz="1600" b="1" dirty="0">
                <a:cs typeface="Arial" panose="020B0604020202020204" pitchFamily="34" charset="0"/>
              </a:rPr>
              <a:t>M</a:t>
            </a:r>
            <a:r>
              <a:rPr lang="en-GB" altLang="en-US" sz="1600" b="1" dirty="0" err="1">
                <a:cs typeface="Arial" panose="020B0604020202020204" pitchFamily="34" charset="0"/>
              </a:rPr>
              <a:t>ax</a:t>
            </a:r>
            <a:r>
              <a:rPr lang="en-GB" altLang="en-US" sz="1600" b="1" dirty="0">
                <a:cs typeface="Arial" panose="020B0604020202020204" pitchFamily="34" charset="0"/>
              </a:rPr>
              <a:t> load: 80mA / short circuit protected</a:t>
            </a:r>
          </a:p>
          <a:p>
            <a:pPr eaLnBrk="1" hangingPunct="1">
              <a:lnSpc>
                <a:spcPts val="1920"/>
              </a:lnSpc>
              <a:spcBef>
                <a:spcPts val="1200"/>
              </a:spcBef>
              <a:spcAft>
                <a:spcPts val="600"/>
              </a:spcAft>
              <a:buFont typeface="Wingdings" panose="05000000000000000000" pitchFamily="2" charset="2"/>
              <a:buChar char="§"/>
            </a:pPr>
            <a:r>
              <a:rPr lang="it-IT" altLang="en-US" sz="1600" dirty="0">
                <a:cs typeface="Arial" panose="020B0604020202020204" pitchFamily="34" charset="0"/>
              </a:rPr>
              <a:t>S</a:t>
            </a:r>
            <a:r>
              <a:rPr lang="en-GB" altLang="en-US" sz="1600" dirty="0">
                <a:cs typeface="Arial" panose="020B0604020202020204" pitchFamily="34" charset="0"/>
              </a:rPr>
              <a:t>IO2 output test: Led indicated Standard IO 2 logic state (pull down only)</a:t>
            </a:r>
          </a:p>
          <a:p>
            <a:pPr eaLnBrk="1" hangingPunct="1">
              <a:lnSpc>
                <a:spcPts val="1920"/>
              </a:lnSpc>
              <a:spcBef>
                <a:spcPts val="1200"/>
              </a:spcBef>
              <a:spcAft>
                <a:spcPts val="600"/>
              </a:spcAft>
              <a:buFont typeface="Wingdings" panose="05000000000000000000" pitchFamily="2" charset="2"/>
              <a:buChar char="§"/>
            </a:pPr>
            <a:r>
              <a:rPr lang="it-IT" altLang="en-US" sz="1600" dirty="0">
                <a:cs typeface="Arial" panose="020B0604020202020204" pitchFamily="34" charset="0"/>
              </a:rPr>
              <a:t>I</a:t>
            </a:r>
            <a:r>
              <a:rPr lang="en-GB" altLang="en-US" sz="1600" dirty="0" err="1">
                <a:cs typeface="Arial" panose="020B0604020202020204" pitchFamily="34" charset="0"/>
              </a:rPr>
              <a:t>ncorrect</a:t>
            </a:r>
            <a:r>
              <a:rPr lang="en-GB" altLang="en-US" sz="1600" dirty="0">
                <a:cs typeface="Arial" panose="020B0604020202020204" pitchFamily="34" charset="0"/>
              </a:rPr>
              <a:t> polarity protection</a:t>
            </a:r>
          </a:p>
          <a:p>
            <a:pPr eaLnBrk="1" hangingPunct="1">
              <a:lnSpc>
                <a:spcPts val="1920"/>
              </a:lnSpc>
              <a:spcBef>
                <a:spcPts val="1200"/>
              </a:spcBef>
              <a:spcAft>
                <a:spcPts val="600"/>
              </a:spcAft>
              <a:buFont typeface="Wingdings" panose="05000000000000000000" pitchFamily="2" charset="2"/>
              <a:buChar char="§"/>
            </a:pPr>
            <a:r>
              <a:rPr lang="it-IT" altLang="en-US" sz="1600" dirty="0" err="1">
                <a:cs typeface="Arial" panose="020B0604020202020204" pitchFamily="34" charset="0"/>
              </a:rPr>
              <a:t>Connectors</a:t>
            </a:r>
            <a:r>
              <a:rPr lang="it-IT" altLang="en-US" sz="1600" dirty="0">
                <a:cs typeface="Arial" panose="020B0604020202020204" pitchFamily="34" charset="0"/>
              </a:rPr>
              <a:t> to </a:t>
            </a:r>
            <a:r>
              <a:rPr lang="it-IT" altLang="en-US" sz="1600" dirty="0" err="1">
                <a:cs typeface="Arial" panose="020B0604020202020204" pitchFamily="34" charset="0"/>
              </a:rPr>
              <a:t>sensors</a:t>
            </a:r>
            <a:r>
              <a:rPr lang="it-IT" altLang="en-US" sz="1600" dirty="0">
                <a:cs typeface="Arial" panose="020B0604020202020204" pitchFamily="34" charset="0"/>
              </a:rPr>
              <a:t>: </a:t>
            </a:r>
          </a:p>
          <a:p>
            <a:pPr lvl="1" eaLnBrk="1" hangingPunct="1">
              <a:lnSpc>
                <a:spcPts val="1920"/>
              </a:lnSpc>
              <a:spcBef>
                <a:spcPts val="1200"/>
              </a:spcBef>
              <a:spcAft>
                <a:spcPts val="600"/>
              </a:spcAft>
              <a:buFont typeface="Wingdings" panose="05000000000000000000" pitchFamily="2" charset="2"/>
              <a:buChar char="§"/>
            </a:pPr>
            <a:r>
              <a:rPr lang="it-IT" altLang="en-US" sz="1600" dirty="0">
                <a:cs typeface="Arial" panose="020B0604020202020204" pitchFamily="34" charset="0"/>
              </a:rPr>
              <a:t>Plug </a:t>
            </a:r>
            <a:r>
              <a:rPr lang="it-IT" altLang="en-US" sz="1600" dirty="0" err="1">
                <a:cs typeface="Arial" panose="020B0604020202020204" pitchFamily="34" charset="0"/>
              </a:rPr>
              <a:t>type</a:t>
            </a:r>
            <a:r>
              <a:rPr lang="it-IT" altLang="en-US" sz="1600" dirty="0">
                <a:cs typeface="Arial" panose="020B0604020202020204" pitchFamily="34" charset="0"/>
              </a:rPr>
              <a:t>: M8 3-wire, M8 4-wire, M12</a:t>
            </a:r>
          </a:p>
          <a:p>
            <a:pPr lvl="1" eaLnBrk="1" hangingPunct="1">
              <a:lnSpc>
                <a:spcPts val="1920"/>
              </a:lnSpc>
              <a:spcBef>
                <a:spcPts val="1200"/>
              </a:spcBef>
              <a:spcAft>
                <a:spcPts val="600"/>
              </a:spcAft>
              <a:buFont typeface="Wingdings" panose="05000000000000000000" pitchFamily="2" charset="2"/>
              <a:buChar char="§"/>
            </a:pPr>
            <a:r>
              <a:rPr lang="it-IT" altLang="en-US" sz="1600" dirty="0">
                <a:cs typeface="Arial" panose="020B0604020202020204" pitchFamily="34" charset="0"/>
              </a:rPr>
              <a:t>Cable </a:t>
            </a:r>
            <a:r>
              <a:rPr lang="it-IT" altLang="en-US" sz="1600" dirty="0" err="1">
                <a:cs typeface="Arial" panose="020B0604020202020204" pitchFamily="34" charset="0"/>
              </a:rPr>
              <a:t>type</a:t>
            </a:r>
            <a:r>
              <a:rPr lang="it-IT" altLang="en-US" sz="1600" dirty="0">
                <a:cs typeface="Arial" panose="020B0604020202020204" pitchFamily="34" charset="0"/>
              </a:rPr>
              <a:t>: </a:t>
            </a:r>
            <a:r>
              <a:rPr lang="it-IT" altLang="en-US" sz="1600" dirty="0" err="1">
                <a:cs typeface="Arial" panose="020B0604020202020204" pitchFamily="34" charset="0"/>
              </a:rPr>
              <a:t>connect</a:t>
            </a:r>
            <a:r>
              <a:rPr lang="it-IT" altLang="en-US" sz="1600" dirty="0">
                <a:cs typeface="Arial" panose="020B0604020202020204" pitchFamily="34" charset="0"/>
              </a:rPr>
              <a:t> via </a:t>
            </a:r>
            <a:r>
              <a:rPr lang="it-IT" altLang="en-US" sz="1600" dirty="0" err="1">
                <a:cs typeface="Arial" panose="020B0604020202020204" pitchFamily="34" charset="0"/>
              </a:rPr>
              <a:t>accessory</a:t>
            </a:r>
            <a:r>
              <a:rPr lang="it-IT" altLang="en-US" sz="1600" dirty="0">
                <a:cs typeface="Arial" panose="020B0604020202020204" pitchFamily="34" charset="0"/>
              </a:rPr>
              <a:t> (</a:t>
            </a:r>
            <a:r>
              <a:rPr lang="it-IT" altLang="en-US" sz="1600" dirty="0" err="1">
                <a:cs typeface="Arial" panose="020B0604020202020204" pitchFamily="34" charset="0"/>
              </a:rPr>
              <a:t>included</a:t>
            </a:r>
            <a:r>
              <a:rPr lang="it-IT" altLang="en-US" sz="1600" dirty="0">
                <a:cs typeface="Arial" panose="020B0604020202020204" pitchFamily="34" charset="0"/>
              </a:rPr>
              <a:t>)</a:t>
            </a:r>
          </a:p>
          <a:p>
            <a:pPr eaLnBrk="1" hangingPunct="1">
              <a:lnSpc>
                <a:spcPts val="1920"/>
              </a:lnSpc>
              <a:spcBef>
                <a:spcPts val="1200"/>
              </a:spcBef>
              <a:spcAft>
                <a:spcPts val="600"/>
              </a:spcAft>
              <a:buFont typeface="Wingdings" panose="05000000000000000000" pitchFamily="2" charset="2"/>
              <a:buChar char="§"/>
            </a:pPr>
            <a:r>
              <a:rPr lang="it-IT" altLang="en-US" sz="1600" dirty="0">
                <a:cs typeface="Arial" panose="020B0604020202020204" pitchFamily="34" charset="0"/>
              </a:rPr>
              <a:t>IO-Link </a:t>
            </a:r>
            <a:r>
              <a:rPr lang="it-IT" altLang="en-US" sz="1600" dirty="0" err="1">
                <a:cs typeface="Arial" panose="020B0604020202020204" pitchFamily="34" charset="0"/>
              </a:rPr>
              <a:t>protocol</a:t>
            </a:r>
            <a:r>
              <a:rPr lang="it-IT" altLang="en-US" sz="1600" dirty="0">
                <a:cs typeface="Arial" panose="020B0604020202020204" pitchFamily="34" charset="0"/>
              </a:rPr>
              <a:t> support: IO-Link v1.1</a:t>
            </a:r>
            <a:endParaRPr lang="en-GB" altLang="en-US" sz="1600" dirty="0">
              <a:cs typeface="Arial" panose="020B0604020202020204" pitchFamily="34" charset="0"/>
            </a:endParaRPr>
          </a:p>
        </p:txBody>
      </p:sp>
      <p:sp>
        <p:nvSpPr>
          <p:cNvPr id="19459"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sp>
        <p:nvSpPr>
          <p:cNvPr id="19461" name="Rectangle 3"/>
          <p:cNvSpPr>
            <a:spLocks noChangeArrowheads="1"/>
          </p:cNvSpPr>
          <p:nvPr/>
        </p:nvSpPr>
        <p:spPr bwMode="auto">
          <a:xfrm>
            <a:off x="311150" y="1052513"/>
            <a:ext cx="9323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b="1" dirty="0"/>
              <a:t>Relevant Technical Data: IO-Link interface</a:t>
            </a:r>
          </a:p>
        </p:txBody>
      </p:sp>
      <p:pic>
        <p:nvPicPr>
          <p:cNvPr id="5" name="Immagine 4">
            <a:extLst>
              <a:ext uri="{FF2B5EF4-FFF2-40B4-BE49-F238E27FC236}">
                <a16:creationId xmlns:a16="http://schemas.microsoft.com/office/drawing/2014/main" id="{771F5DB2-1695-4A22-8B74-A553DFD402C4}"/>
              </a:ext>
            </a:extLst>
          </p:cNvPr>
          <p:cNvPicPr>
            <a:picLocks noChangeAspect="1"/>
          </p:cNvPicPr>
          <p:nvPr/>
        </p:nvPicPr>
        <p:blipFill rotWithShape="1">
          <a:blip r:embed="rId3">
            <a:extLst>
              <a:ext uri="{28A0092B-C50C-407E-A947-70E740481C1C}">
                <a14:useLocalDpi xmlns:a14="http://schemas.microsoft.com/office/drawing/2010/main" val="0"/>
              </a:ext>
            </a:extLst>
          </a:blip>
          <a:srcRect l="20645" r="18988"/>
          <a:stretch/>
        </p:blipFill>
        <p:spPr>
          <a:xfrm>
            <a:off x="6537176" y="908720"/>
            <a:ext cx="3368824" cy="5580620"/>
          </a:xfrm>
          <a:prstGeom prst="rect">
            <a:avLst/>
          </a:prstGeom>
          <a:effectLst>
            <a:outerShdw blurRad="292100" dist="139700" dir="2700000" algn="ctr" rotWithShape="0">
              <a:srgbClr val="000000">
                <a:alpha val="35000"/>
              </a:srgbClr>
            </a:outerShdw>
          </a:effectLst>
        </p:spPr>
      </p:pic>
      <p:pic>
        <p:nvPicPr>
          <p:cNvPr id="10" name="Picture 3">
            <a:extLst>
              <a:ext uri="{FF2B5EF4-FFF2-40B4-BE49-F238E27FC236}">
                <a16:creationId xmlns:a16="http://schemas.microsoft.com/office/drawing/2014/main" id="{BF6058F0-8546-42C0-B096-7FDD2E254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962358"/>
            <a:ext cx="1999820" cy="42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E4DBDEEF-5DD0-4C88-BD75-0EE53AC5EA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82" t="7871" r="68141" b="8969"/>
          <a:stretch/>
        </p:blipFill>
        <p:spPr bwMode="auto">
          <a:xfrm>
            <a:off x="9201472" y="4041068"/>
            <a:ext cx="478711" cy="33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magine 11">
            <a:extLst>
              <a:ext uri="{FF2B5EF4-FFF2-40B4-BE49-F238E27FC236}">
                <a16:creationId xmlns:a16="http://schemas.microsoft.com/office/drawing/2014/main" id="{471A3FBF-8D5E-4EF2-B376-F71BC7669F13}"/>
              </a:ext>
            </a:extLst>
          </p:cNvPr>
          <p:cNvPicPr>
            <a:picLocks noChangeAspect="1"/>
          </p:cNvPicPr>
          <p:nvPr/>
        </p:nvPicPr>
        <p:blipFill rotWithShape="1">
          <a:blip r:embed="rId6"/>
          <a:srcRect l="31527" t="23546" r="58236" b="21582"/>
          <a:stretch/>
        </p:blipFill>
        <p:spPr>
          <a:xfrm>
            <a:off x="9129464" y="4643538"/>
            <a:ext cx="557301" cy="430832"/>
          </a:xfrm>
          <a:prstGeom prst="rect">
            <a:avLst/>
          </a:prstGeom>
        </p:spPr>
      </p:pic>
      <p:pic>
        <p:nvPicPr>
          <p:cNvPr id="13" name="Immagine 12">
            <a:extLst>
              <a:ext uri="{FF2B5EF4-FFF2-40B4-BE49-F238E27FC236}">
                <a16:creationId xmlns:a16="http://schemas.microsoft.com/office/drawing/2014/main" id="{C4D34584-A810-4CEA-8F85-C60565501620}"/>
              </a:ext>
            </a:extLst>
          </p:cNvPr>
          <p:cNvPicPr>
            <a:picLocks noChangeAspect="1"/>
          </p:cNvPicPr>
          <p:nvPr/>
        </p:nvPicPr>
        <p:blipFill rotWithShape="1">
          <a:blip r:embed="rId6"/>
          <a:srcRect l="45480" r="44676" b="20330"/>
          <a:stretch/>
        </p:blipFill>
        <p:spPr>
          <a:xfrm>
            <a:off x="9372462" y="5967427"/>
            <a:ext cx="369070" cy="430832"/>
          </a:xfrm>
          <a:prstGeom prst="rect">
            <a:avLst/>
          </a:prstGeom>
        </p:spPr>
      </p:pic>
      <p:pic>
        <p:nvPicPr>
          <p:cNvPr id="14" name="Immagine 13">
            <a:extLst>
              <a:ext uri="{FF2B5EF4-FFF2-40B4-BE49-F238E27FC236}">
                <a16:creationId xmlns:a16="http://schemas.microsoft.com/office/drawing/2014/main" id="{68A36B32-D3DD-45F5-B02B-4C41ECC39713}"/>
              </a:ext>
            </a:extLst>
          </p:cNvPr>
          <p:cNvPicPr>
            <a:picLocks noChangeAspect="1"/>
          </p:cNvPicPr>
          <p:nvPr/>
        </p:nvPicPr>
        <p:blipFill rotWithShape="1">
          <a:blip r:embed="rId6"/>
          <a:srcRect l="14989" t="17223" r="71006" b="17258"/>
          <a:stretch/>
        </p:blipFill>
        <p:spPr>
          <a:xfrm>
            <a:off x="8943119" y="5337968"/>
            <a:ext cx="762409" cy="514432"/>
          </a:xfrm>
          <a:prstGeom prst="rect">
            <a:avLst/>
          </a:prstGeom>
        </p:spPr>
      </p:pic>
    </p:spTree>
    <p:extLst>
      <p:ext uri="{BB962C8B-B14F-4D97-AF65-F5344CB8AC3E}">
        <p14:creationId xmlns:p14="http://schemas.microsoft.com/office/powerpoint/2010/main" val="15614919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301278" y="1588960"/>
            <a:ext cx="8834438"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940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ts val="1920"/>
              </a:lnSpc>
              <a:spcBef>
                <a:spcPts val="1200"/>
              </a:spcBef>
              <a:spcAft>
                <a:spcPts val="600"/>
              </a:spcAft>
              <a:buFont typeface="Wingdings" panose="05000000000000000000" pitchFamily="2" charset="2"/>
              <a:buChar char="§"/>
            </a:pPr>
            <a:r>
              <a:rPr lang="en-GB" altLang="en-US" sz="1600" dirty="0">
                <a:cs typeface="Arial" panose="020B0604020202020204" pitchFamily="34" charset="0"/>
              </a:rPr>
              <a:t>Carlo Gavazzi launcher homepage and app store</a:t>
            </a:r>
          </a:p>
          <a:p>
            <a:pPr eaLnBrk="1" hangingPunct="1">
              <a:lnSpc>
                <a:spcPts val="1920"/>
              </a:lnSpc>
              <a:spcBef>
                <a:spcPts val="1200"/>
              </a:spcBef>
              <a:spcAft>
                <a:spcPts val="600"/>
              </a:spcAft>
              <a:buFont typeface="Wingdings" panose="05000000000000000000" pitchFamily="2" charset="2"/>
              <a:buChar char="§"/>
            </a:pPr>
            <a:r>
              <a:rPr lang="it-IT" altLang="en-US" sz="1600" dirty="0">
                <a:cs typeface="Arial" panose="020B0604020202020204" pitchFamily="34" charset="0"/>
              </a:rPr>
              <a:t>D</a:t>
            </a:r>
            <a:r>
              <a:rPr lang="en-GB" altLang="en-US" sz="1600" dirty="0" err="1">
                <a:cs typeface="Arial" panose="020B0604020202020204" pitchFamily="34" charset="0"/>
              </a:rPr>
              <a:t>imensions</a:t>
            </a:r>
            <a:r>
              <a:rPr lang="en-GB" altLang="en-US" sz="1600" dirty="0">
                <a:cs typeface="Arial" panose="020B0604020202020204" pitchFamily="34" charset="0"/>
              </a:rPr>
              <a:t> (H x L x W): 62 x 222 x 90 mm</a:t>
            </a:r>
          </a:p>
          <a:p>
            <a:pPr eaLnBrk="1" hangingPunct="1">
              <a:lnSpc>
                <a:spcPts val="1920"/>
              </a:lnSpc>
              <a:spcBef>
                <a:spcPts val="1200"/>
              </a:spcBef>
              <a:spcAft>
                <a:spcPts val="600"/>
              </a:spcAft>
              <a:buFont typeface="Wingdings" panose="05000000000000000000" pitchFamily="2" charset="2"/>
              <a:buChar char="§"/>
            </a:pPr>
            <a:r>
              <a:rPr lang="it-IT" altLang="en-US" sz="1600" dirty="0">
                <a:cs typeface="Arial" panose="020B0604020202020204" pitchFamily="34" charset="0"/>
              </a:rPr>
              <a:t>Ambient air temperature: </a:t>
            </a:r>
          </a:p>
          <a:p>
            <a:pPr lvl="1" eaLnBrk="1" hangingPunct="1">
              <a:lnSpc>
                <a:spcPts val="1920"/>
              </a:lnSpc>
              <a:spcBef>
                <a:spcPts val="1200"/>
              </a:spcBef>
              <a:spcAft>
                <a:spcPts val="600"/>
              </a:spcAft>
              <a:buFont typeface="Wingdings" panose="05000000000000000000" pitchFamily="2" charset="2"/>
              <a:buChar char="§"/>
            </a:pPr>
            <a:r>
              <a:rPr lang="it-IT" altLang="en-US" sz="1600" dirty="0" err="1">
                <a:cs typeface="Arial" panose="020B0604020202020204" pitchFamily="34" charset="0"/>
              </a:rPr>
              <a:t>Charging</a:t>
            </a:r>
            <a:r>
              <a:rPr lang="it-IT" altLang="en-US" sz="1600" dirty="0">
                <a:cs typeface="Arial" panose="020B0604020202020204" pitchFamily="34" charset="0"/>
              </a:rPr>
              <a:t>: 10 to +35°C</a:t>
            </a:r>
          </a:p>
          <a:p>
            <a:pPr lvl="1" eaLnBrk="1" hangingPunct="1">
              <a:lnSpc>
                <a:spcPts val="1920"/>
              </a:lnSpc>
              <a:spcBef>
                <a:spcPts val="1200"/>
              </a:spcBef>
              <a:spcAft>
                <a:spcPts val="600"/>
              </a:spcAft>
              <a:buFont typeface="Wingdings" panose="05000000000000000000" pitchFamily="2" charset="2"/>
              <a:buChar char="§"/>
            </a:pPr>
            <a:r>
              <a:rPr lang="it-IT" altLang="en-US" sz="1600" dirty="0">
                <a:cs typeface="Arial" panose="020B0604020202020204" pitchFamily="34" charset="0"/>
              </a:rPr>
              <a:t>Operating: 0 to +40°C</a:t>
            </a:r>
            <a:endParaRPr lang="en-GB" altLang="en-US" sz="1600" dirty="0">
              <a:cs typeface="Arial" panose="020B0604020202020204" pitchFamily="34" charset="0"/>
            </a:endParaRPr>
          </a:p>
          <a:p>
            <a:pPr eaLnBrk="1" hangingPunct="1">
              <a:lnSpc>
                <a:spcPts val="1920"/>
              </a:lnSpc>
              <a:spcBef>
                <a:spcPts val="1200"/>
              </a:spcBef>
              <a:spcAft>
                <a:spcPts val="600"/>
              </a:spcAft>
              <a:buFont typeface="Wingdings" panose="05000000000000000000" pitchFamily="2" charset="2"/>
              <a:buChar char="§"/>
            </a:pPr>
            <a:r>
              <a:rPr lang="it-IT" altLang="en-US" sz="1600" dirty="0">
                <a:cs typeface="Arial" panose="020B0604020202020204" pitchFamily="34" charset="0"/>
              </a:rPr>
              <a:t>Storage temperature: 0 to +50°C</a:t>
            </a:r>
            <a:endParaRPr lang="en-GB" altLang="en-US" sz="1600" dirty="0">
              <a:cs typeface="Arial" panose="020B0604020202020204" pitchFamily="34" charset="0"/>
            </a:endParaRPr>
          </a:p>
        </p:txBody>
      </p:sp>
      <p:sp>
        <p:nvSpPr>
          <p:cNvPr id="19459"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sp>
        <p:nvSpPr>
          <p:cNvPr id="19461" name="Rectangle 3"/>
          <p:cNvSpPr>
            <a:spLocks noChangeArrowheads="1"/>
          </p:cNvSpPr>
          <p:nvPr/>
        </p:nvSpPr>
        <p:spPr bwMode="auto">
          <a:xfrm>
            <a:off x="311150" y="1052513"/>
            <a:ext cx="9323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b="1" dirty="0"/>
              <a:t>Relevant Technical Data</a:t>
            </a:r>
          </a:p>
        </p:txBody>
      </p:sp>
      <p:pic>
        <p:nvPicPr>
          <p:cNvPr id="10" name="Picture 3">
            <a:extLst>
              <a:ext uri="{FF2B5EF4-FFF2-40B4-BE49-F238E27FC236}">
                <a16:creationId xmlns:a16="http://schemas.microsoft.com/office/drawing/2014/main" id="{BF6058F0-8546-42C0-B096-7FDD2E254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962358"/>
            <a:ext cx="1999820" cy="42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a:extLst>
              <a:ext uri="{FF2B5EF4-FFF2-40B4-BE49-F238E27FC236}">
                <a16:creationId xmlns:a16="http://schemas.microsoft.com/office/drawing/2014/main" id="{E4DBDEEF-5DD0-4C88-BD75-0EE53AC5EA8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2" t="7871" r="68141" b="8969"/>
          <a:stretch/>
        </p:blipFill>
        <p:spPr bwMode="auto">
          <a:xfrm>
            <a:off x="9201472" y="4041068"/>
            <a:ext cx="478711" cy="33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magine 11">
            <a:extLst>
              <a:ext uri="{FF2B5EF4-FFF2-40B4-BE49-F238E27FC236}">
                <a16:creationId xmlns:a16="http://schemas.microsoft.com/office/drawing/2014/main" id="{471A3FBF-8D5E-4EF2-B376-F71BC7669F13}"/>
              </a:ext>
            </a:extLst>
          </p:cNvPr>
          <p:cNvPicPr>
            <a:picLocks noChangeAspect="1"/>
          </p:cNvPicPr>
          <p:nvPr/>
        </p:nvPicPr>
        <p:blipFill rotWithShape="1">
          <a:blip r:embed="rId5"/>
          <a:srcRect l="31527" t="23546" r="58236" b="21582"/>
          <a:stretch/>
        </p:blipFill>
        <p:spPr>
          <a:xfrm>
            <a:off x="9129464" y="4643538"/>
            <a:ext cx="557301" cy="430832"/>
          </a:xfrm>
          <a:prstGeom prst="rect">
            <a:avLst/>
          </a:prstGeom>
        </p:spPr>
      </p:pic>
      <p:pic>
        <p:nvPicPr>
          <p:cNvPr id="13" name="Immagine 12">
            <a:extLst>
              <a:ext uri="{FF2B5EF4-FFF2-40B4-BE49-F238E27FC236}">
                <a16:creationId xmlns:a16="http://schemas.microsoft.com/office/drawing/2014/main" id="{C4D34584-A810-4CEA-8F85-C60565501620}"/>
              </a:ext>
            </a:extLst>
          </p:cNvPr>
          <p:cNvPicPr>
            <a:picLocks noChangeAspect="1"/>
          </p:cNvPicPr>
          <p:nvPr/>
        </p:nvPicPr>
        <p:blipFill rotWithShape="1">
          <a:blip r:embed="rId5"/>
          <a:srcRect l="45480" r="44676" b="20330"/>
          <a:stretch/>
        </p:blipFill>
        <p:spPr>
          <a:xfrm>
            <a:off x="9372462" y="5967427"/>
            <a:ext cx="369070" cy="430832"/>
          </a:xfrm>
          <a:prstGeom prst="rect">
            <a:avLst/>
          </a:prstGeom>
        </p:spPr>
      </p:pic>
      <p:pic>
        <p:nvPicPr>
          <p:cNvPr id="14" name="Immagine 13">
            <a:extLst>
              <a:ext uri="{FF2B5EF4-FFF2-40B4-BE49-F238E27FC236}">
                <a16:creationId xmlns:a16="http://schemas.microsoft.com/office/drawing/2014/main" id="{68A36B32-D3DD-45F5-B02B-4C41ECC39713}"/>
              </a:ext>
            </a:extLst>
          </p:cNvPr>
          <p:cNvPicPr>
            <a:picLocks noChangeAspect="1"/>
          </p:cNvPicPr>
          <p:nvPr/>
        </p:nvPicPr>
        <p:blipFill rotWithShape="1">
          <a:blip r:embed="rId5"/>
          <a:srcRect l="14989" t="17223" r="71006" b="17258"/>
          <a:stretch/>
        </p:blipFill>
        <p:spPr>
          <a:xfrm>
            <a:off x="8943119" y="5337968"/>
            <a:ext cx="762409" cy="514432"/>
          </a:xfrm>
          <a:prstGeom prst="rect">
            <a:avLst/>
          </a:prstGeom>
        </p:spPr>
      </p:pic>
      <p:pic>
        <p:nvPicPr>
          <p:cNvPr id="3" name="Immagine 2">
            <a:extLst>
              <a:ext uri="{FF2B5EF4-FFF2-40B4-BE49-F238E27FC236}">
                <a16:creationId xmlns:a16="http://schemas.microsoft.com/office/drawing/2014/main" id="{508BC68F-F5B9-452A-BDDA-5BC307C87669}"/>
              </a:ext>
            </a:extLst>
          </p:cNvPr>
          <p:cNvPicPr>
            <a:picLocks noChangeAspect="1"/>
          </p:cNvPicPr>
          <p:nvPr/>
        </p:nvPicPr>
        <p:blipFill rotWithShape="1">
          <a:blip r:embed="rId6">
            <a:extLst>
              <a:ext uri="{28A0092B-C50C-407E-A947-70E740481C1C}">
                <a14:useLocalDpi xmlns:a14="http://schemas.microsoft.com/office/drawing/2010/main" val="0"/>
              </a:ext>
            </a:extLst>
          </a:blip>
          <a:srcRect l="16800" r="19565"/>
          <a:stretch/>
        </p:blipFill>
        <p:spPr>
          <a:xfrm>
            <a:off x="6393160" y="862416"/>
            <a:ext cx="3512840" cy="5520294"/>
          </a:xfrm>
          <a:prstGeom prst="rect">
            <a:avLst/>
          </a:prstGeom>
          <a:effectLst>
            <a:outerShdw blurRad="292100" dist="139700" dir="2700000" algn="ctr" rotWithShape="0">
              <a:srgbClr val="000000">
                <a:alpha val="35000"/>
              </a:srgbClr>
            </a:outerShdw>
          </a:effectLst>
        </p:spPr>
      </p:pic>
    </p:spTree>
    <p:extLst>
      <p:ext uri="{BB962C8B-B14F-4D97-AF65-F5344CB8AC3E}">
        <p14:creationId xmlns:p14="http://schemas.microsoft.com/office/powerpoint/2010/main" val="26108829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magine 27">
            <a:extLst>
              <a:ext uri="{FF2B5EF4-FFF2-40B4-BE49-F238E27FC236}">
                <a16:creationId xmlns:a16="http://schemas.microsoft.com/office/drawing/2014/main" id="{F0BC8EBD-A902-44CC-802E-BCE2462349D5}"/>
              </a:ext>
            </a:extLst>
          </p:cNvPr>
          <p:cNvPicPr>
            <a:picLocks noChangeAspect="1"/>
          </p:cNvPicPr>
          <p:nvPr/>
        </p:nvPicPr>
        <p:blipFill rotWithShape="1">
          <a:blip r:embed="rId3">
            <a:extLst>
              <a:ext uri="{28A0092B-C50C-407E-A947-70E740481C1C}">
                <a14:useLocalDpi xmlns:a14="http://schemas.microsoft.com/office/drawing/2010/main" val="0"/>
              </a:ext>
            </a:extLst>
          </a:blip>
          <a:srcRect l="19807" t="-1225" r="21756" b="2522"/>
          <a:stretch/>
        </p:blipFill>
        <p:spPr>
          <a:xfrm>
            <a:off x="3301655" y="664744"/>
            <a:ext cx="3582092" cy="6085300"/>
          </a:xfrm>
          <a:prstGeom prst="rect">
            <a:avLst/>
          </a:prstGeom>
        </p:spPr>
      </p:pic>
      <p:sp>
        <p:nvSpPr>
          <p:cNvPr id="31" name="Rettangolo con angoli arrotondati 30">
            <a:extLst>
              <a:ext uri="{FF2B5EF4-FFF2-40B4-BE49-F238E27FC236}">
                <a16:creationId xmlns:a16="http://schemas.microsoft.com/office/drawing/2014/main" id="{C256A672-6C6A-4FEB-A2F8-7F0674D5C3F6}"/>
              </a:ext>
            </a:extLst>
          </p:cNvPr>
          <p:cNvSpPr/>
          <p:nvPr/>
        </p:nvSpPr>
        <p:spPr>
          <a:xfrm>
            <a:off x="7384404" y="1984622"/>
            <a:ext cx="2357128" cy="620737"/>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Short press for </a:t>
            </a:r>
            <a:r>
              <a:rPr lang="it-IT" sz="1600" b="1" dirty="0" err="1">
                <a:solidFill>
                  <a:schemeClr val="tx1"/>
                </a:solidFill>
              </a:rPr>
              <a:t>main</a:t>
            </a:r>
            <a:r>
              <a:rPr lang="it-IT" sz="1600" b="1" dirty="0">
                <a:solidFill>
                  <a:schemeClr val="tx1"/>
                </a:solidFill>
              </a:rPr>
              <a:t> </a:t>
            </a:r>
            <a:r>
              <a:rPr lang="it-IT" sz="1600" b="1" dirty="0" err="1">
                <a:solidFill>
                  <a:schemeClr val="tx1"/>
                </a:solidFill>
              </a:rPr>
              <a:t>battery</a:t>
            </a:r>
            <a:r>
              <a:rPr lang="it-IT" sz="1600" b="1" dirty="0">
                <a:solidFill>
                  <a:schemeClr val="tx1"/>
                </a:solidFill>
              </a:rPr>
              <a:t> status</a:t>
            </a:r>
          </a:p>
        </p:txBody>
      </p:sp>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sp>
        <p:nvSpPr>
          <p:cNvPr id="12" name="Rettangolo con angoli arrotondati 11">
            <a:extLst>
              <a:ext uri="{FF2B5EF4-FFF2-40B4-BE49-F238E27FC236}">
                <a16:creationId xmlns:a16="http://schemas.microsoft.com/office/drawing/2014/main" id="{F7C308A9-9915-49E8-AC6A-6B2846A2B4EF}"/>
              </a:ext>
            </a:extLst>
          </p:cNvPr>
          <p:cNvSpPr/>
          <p:nvPr/>
        </p:nvSpPr>
        <p:spPr>
          <a:xfrm>
            <a:off x="364959" y="1847412"/>
            <a:ext cx="2927246" cy="38385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System and </a:t>
            </a:r>
            <a:r>
              <a:rPr lang="it-IT" sz="1600" b="1" dirty="0" err="1">
                <a:solidFill>
                  <a:schemeClr val="tx1"/>
                </a:solidFill>
              </a:rPr>
              <a:t>battery</a:t>
            </a:r>
            <a:r>
              <a:rPr lang="it-IT" sz="1600" b="1" dirty="0">
                <a:solidFill>
                  <a:schemeClr val="tx1"/>
                </a:solidFill>
              </a:rPr>
              <a:t> </a:t>
            </a:r>
            <a:r>
              <a:rPr lang="it-IT" sz="1600" b="1" dirty="0" err="1">
                <a:solidFill>
                  <a:schemeClr val="tx1"/>
                </a:solidFill>
              </a:rPr>
              <a:t>LEDs</a:t>
            </a:r>
            <a:endParaRPr lang="it-IT" sz="1600" b="1" dirty="0">
              <a:solidFill>
                <a:schemeClr val="tx1"/>
              </a:solidFill>
            </a:endParaRPr>
          </a:p>
        </p:txBody>
      </p:sp>
      <p:cxnSp>
        <p:nvCxnSpPr>
          <p:cNvPr id="18" name="Connettore diritto 17">
            <a:extLst>
              <a:ext uri="{FF2B5EF4-FFF2-40B4-BE49-F238E27FC236}">
                <a16:creationId xmlns:a16="http://schemas.microsoft.com/office/drawing/2014/main" id="{10075010-9D3A-4168-B1C1-B506C3AF2FB5}"/>
              </a:ext>
            </a:extLst>
          </p:cNvPr>
          <p:cNvCxnSpPr>
            <a:cxnSpLocks/>
            <a:stCxn id="12" idx="3"/>
          </p:cNvCxnSpPr>
          <p:nvPr/>
        </p:nvCxnSpPr>
        <p:spPr>
          <a:xfrm flipV="1">
            <a:off x="3292205" y="1614708"/>
            <a:ext cx="1430404" cy="424632"/>
          </a:xfrm>
          <a:prstGeom prst="line">
            <a:avLst/>
          </a:prstGeom>
          <a:ln w="19050" cap="flat" cmpd="sng" algn="ctr">
            <a:solidFill>
              <a:srgbClr val="0070C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24" name="Rettangolo con angoli arrotondati 23">
            <a:extLst>
              <a:ext uri="{FF2B5EF4-FFF2-40B4-BE49-F238E27FC236}">
                <a16:creationId xmlns:a16="http://schemas.microsoft.com/office/drawing/2014/main" id="{A366CE9C-7491-4186-AC72-D0944969F146}"/>
              </a:ext>
            </a:extLst>
          </p:cNvPr>
          <p:cNvSpPr/>
          <p:nvPr/>
        </p:nvSpPr>
        <p:spPr>
          <a:xfrm>
            <a:off x="381333" y="2681329"/>
            <a:ext cx="2073450" cy="61696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HD Touch screen display</a:t>
            </a:r>
          </a:p>
        </p:txBody>
      </p:sp>
      <p:cxnSp>
        <p:nvCxnSpPr>
          <p:cNvPr id="25" name="Connettore diritto 24">
            <a:extLst>
              <a:ext uri="{FF2B5EF4-FFF2-40B4-BE49-F238E27FC236}">
                <a16:creationId xmlns:a16="http://schemas.microsoft.com/office/drawing/2014/main" id="{D3198548-B1E4-433B-9804-B3B0E9D2E36C}"/>
              </a:ext>
            </a:extLst>
          </p:cNvPr>
          <p:cNvCxnSpPr>
            <a:cxnSpLocks/>
            <a:stCxn id="24" idx="3"/>
          </p:cNvCxnSpPr>
          <p:nvPr/>
        </p:nvCxnSpPr>
        <p:spPr>
          <a:xfrm>
            <a:off x="2454783" y="2989809"/>
            <a:ext cx="1958157" cy="439191"/>
          </a:xfrm>
          <a:prstGeom prst="line">
            <a:avLst/>
          </a:prstGeom>
          <a:ln w="19050" cap="flat" cmpd="sng" algn="ctr">
            <a:solidFill>
              <a:srgbClr val="0070C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Connettore diritto 31">
            <a:extLst>
              <a:ext uri="{FF2B5EF4-FFF2-40B4-BE49-F238E27FC236}">
                <a16:creationId xmlns:a16="http://schemas.microsoft.com/office/drawing/2014/main" id="{6341C5C6-252A-4673-9530-F7CFFE6F3DB5}"/>
              </a:ext>
            </a:extLst>
          </p:cNvPr>
          <p:cNvCxnSpPr>
            <a:cxnSpLocks/>
            <a:stCxn id="31" idx="1"/>
          </p:cNvCxnSpPr>
          <p:nvPr/>
        </p:nvCxnSpPr>
        <p:spPr>
          <a:xfrm flipH="1" flipV="1">
            <a:off x="5565324" y="2141203"/>
            <a:ext cx="1819080" cy="153788"/>
          </a:xfrm>
          <a:prstGeom prst="line">
            <a:avLst/>
          </a:prstGeom>
          <a:ln w="19050" cap="flat" cmpd="sng" algn="ctr">
            <a:solidFill>
              <a:srgbClr val="0070C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Rettangolo con angoli arrotondati 40">
            <a:extLst>
              <a:ext uri="{FF2B5EF4-FFF2-40B4-BE49-F238E27FC236}">
                <a16:creationId xmlns:a16="http://schemas.microsoft.com/office/drawing/2014/main" id="{EB65131D-E7FF-4413-9BE4-DE3E5F24AECA}"/>
              </a:ext>
            </a:extLst>
          </p:cNvPr>
          <p:cNvSpPr/>
          <p:nvPr/>
        </p:nvSpPr>
        <p:spPr>
          <a:xfrm>
            <a:off x="7310128" y="3418376"/>
            <a:ext cx="1811667" cy="620737"/>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For future use</a:t>
            </a:r>
          </a:p>
        </p:txBody>
      </p:sp>
      <p:cxnSp>
        <p:nvCxnSpPr>
          <p:cNvPr id="42" name="Connettore diritto 41">
            <a:extLst>
              <a:ext uri="{FF2B5EF4-FFF2-40B4-BE49-F238E27FC236}">
                <a16:creationId xmlns:a16="http://schemas.microsoft.com/office/drawing/2014/main" id="{5026BD8F-29C4-41DA-ACF0-D4EC549CB1BA}"/>
              </a:ext>
            </a:extLst>
          </p:cNvPr>
          <p:cNvCxnSpPr>
            <a:cxnSpLocks/>
            <a:stCxn id="41" idx="1"/>
          </p:cNvCxnSpPr>
          <p:nvPr/>
        </p:nvCxnSpPr>
        <p:spPr>
          <a:xfrm flipH="1" flipV="1">
            <a:off x="4953000" y="3450783"/>
            <a:ext cx="2357128" cy="277962"/>
          </a:xfrm>
          <a:prstGeom prst="line">
            <a:avLst/>
          </a:prstGeom>
          <a:ln w="19050" cap="flat" cmpd="sng" algn="ctr">
            <a:solidFill>
              <a:srgbClr val="0070C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5" name="Rettangolo con angoli arrotondati 44">
            <a:extLst>
              <a:ext uri="{FF2B5EF4-FFF2-40B4-BE49-F238E27FC236}">
                <a16:creationId xmlns:a16="http://schemas.microsoft.com/office/drawing/2014/main" id="{920C635C-40CF-4601-A8C5-F8329EA83462}"/>
              </a:ext>
            </a:extLst>
          </p:cNvPr>
          <p:cNvSpPr/>
          <p:nvPr/>
        </p:nvSpPr>
        <p:spPr>
          <a:xfrm>
            <a:off x="7449706" y="4856248"/>
            <a:ext cx="1674609" cy="620737"/>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Power On</a:t>
            </a:r>
          </a:p>
        </p:txBody>
      </p:sp>
      <p:cxnSp>
        <p:nvCxnSpPr>
          <p:cNvPr id="46" name="Connettore diritto 45">
            <a:extLst>
              <a:ext uri="{FF2B5EF4-FFF2-40B4-BE49-F238E27FC236}">
                <a16:creationId xmlns:a16="http://schemas.microsoft.com/office/drawing/2014/main" id="{2E3B286E-361A-4398-AC14-77FA725C4485}"/>
              </a:ext>
            </a:extLst>
          </p:cNvPr>
          <p:cNvCxnSpPr>
            <a:cxnSpLocks/>
          </p:cNvCxnSpPr>
          <p:nvPr/>
        </p:nvCxnSpPr>
        <p:spPr>
          <a:xfrm flipH="1" flipV="1">
            <a:off x="4700972" y="4163754"/>
            <a:ext cx="2748734" cy="998747"/>
          </a:xfrm>
          <a:prstGeom prst="line">
            <a:avLst/>
          </a:prstGeom>
          <a:ln w="19050" cap="flat" cmpd="sng" algn="ctr">
            <a:solidFill>
              <a:srgbClr val="0070C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0" name="Rettangolo con angoli arrotondati 49">
            <a:extLst>
              <a:ext uri="{FF2B5EF4-FFF2-40B4-BE49-F238E27FC236}">
                <a16:creationId xmlns:a16="http://schemas.microsoft.com/office/drawing/2014/main" id="{E2B27195-3314-49E8-87BE-EB53FBBC38F5}"/>
              </a:ext>
            </a:extLst>
          </p:cNvPr>
          <p:cNvSpPr/>
          <p:nvPr/>
        </p:nvSpPr>
        <p:spPr>
          <a:xfrm>
            <a:off x="369590" y="3702648"/>
            <a:ext cx="1841935" cy="586561"/>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Micro SD card port</a:t>
            </a:r>
          </a:p>
        </p:txBody>
      </p:sp>
      <p:cxnSp>
        <p:nvCxnSpPr>
          <p:cNvPr id="51" name="Connettore diritto 50">
            <a:extLst>
              <a:ext uri="{FF2B5EF4-FFF2-40B4-BE49-F238E27FC236}">
                <a16:creationId xmlns:a16="http://schemas.microsoft.com/office/drawing/2014/main" id="{A87C4457-C956-485D-8BD2-7C35B7CC33B3}"/>
              </a:ext>
            </a:extLst>
          </p:cNvPr>
          <p:cNvCxnSpPr>
            <a:cxnSpLocks/>
            <a:stCxn id="50" idx="3"/>
          </p:cNvCxnSpPr>
          <p:nvPr/>
        </p:nvCxnSpPr>
        <p:spPr>
          <a:xfrm>
            <a:off x="2211525" y="3995929"/>
            <a:ext cx="2489447" cy="1230679"/>
          </a:xfrm>
          <a:prstGeom prst="line">
            <a:avLst/>
          </a:prstGeom>
          <a:ln w="19050" cap="flat" cmpd="sng" algn="ctr">
            <a:solidFill>
              <a:srgbClr val="0070C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Rectangle 4">
            <a:extLst>
              <a:ext uri="{FF2B5EF4-FFF2-40B4-BE49-F238E27FC236}">
                <a16:creationId xmlns:a16="http://schemas.microsoft.com/office/drawing/2014/main" id="{C91C7D48-6948-40A3-9FA6-10FA9A663C9F}"/>
              </a:ext>
            </a:extLst>
          </p:cNvPr>
          <p:cNvSpPr>
            <a:spLocks noChangeArrowheads="1"/>
          </p:cNvSpPr>
          <p:nvPr/>
        </p:nvSpPr>
        <p:spPr bwMode="auto">
          <a:xfrm>
            <a:off x="311150" y="1052513"/>
            <a:ext cx="47498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dirty="0"/>
              <a:t>User interface</a:t>
            </a:r>
          </a:p>
        </p:txBody>
      </p:sp>
      <p:cxnSp>
        <p:nvCxnSpPr>
          <p:cNvPr id="37" name="Connettore diritto 36">
            <a:extLst>
              <a:ext uri="{FF2B5EF4-FFF2-40B4-BE49-F238E27FC236}">
                <a16:creationId xmlns:a16="http://schemas.microsoft.com/office/drawing/2014/main" id="{2A3BC71A-5A52-46A0-9BAF-ACF19A2B75D2}"/>
              </a:ext>
            </a:extLst>
          </p:cNvPr>
          <p:cNvCxnSpPr>
            <a:cxnSpLocks/>
            <a:stCxn id="41" idx="1"/>
          </p:cNvCxnSpPr>
          <p:nvPr/>
        </p:nvCxnSpPr>
        <p:spPr>
          <a:xfrm flipH="1">
            <a:off x="4849014" y="3728745"/>
            <a:ext cx="2461114" cy="38337"/>
          </a:xfrm>
          <a:prstGeom prst="line">
            <a:avLst/>
          </a:prstGeom>
          <a:ln w="19050" cap="flat" cmpd="sng" algn="ctr">
            <a:solidFill>
              <a:srgbClr val="0070C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2" name="Rettangolo con angoli arrotondati 51">
            <a:extLst>
              <a:ext uri="{FF2B5EF4-FFF2-40B4-BE49-F238E27FC236}">
                <a16:creationId xmlns:a16="http://schemas.microsoft.com/office/drawing/2014/main" id="{DFF57D2A-093B-44B3-A089-71BDAF4643CE}"/>
              </a:ext>
            </a:extLst>
          </p:cNvPr>
          <p:cNvSpPr/>
          <p:nvPr/>
        </p:nvSpPr>
        <p:spPr>
          <a:xfrm>
            <a:off x="384653" y="5500848"/>
            <a:ext cx="1841935" cy="586561"/>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Micro USB port</a:t>
            </a:r>
          </a:p>
        </p:txBody>
      </p:sp>
      <p:cxnSp>
        <p:nvCxnSpPr>
          <p:cNvPr id="53" name="Connettore diritto 52">
            <a:extLst>
              <a:ext uri="{FF2B5EF4-FFF2-40B4-BE49-F238E27FC236}">
                <a16:creationId xmlns:a16="http://schemas.microsoft.com/office/drawing/2014/main" id="{C40B38D1-F5CE-4D6E-9BD7-E4467A7D7EB6}"/>
              </a:ext>
            </a:extLst>
          </p:cNvPr>
          <p:cNvCxnSpPr>
            <a:cxnSpLocks/>
            <a:stCxn id="52" idx="3"/>
          </p:cNvCxnSpPr>
          <p:nvPr/>
        </p:nvCxnSpPr>
        <p:spPr>
          <a:xfrm flipV="1">
            <a:off x="2226588" y="5655421"/>
            <a:ext cx="1934324" cy="138708"/>
          </a:xfrm>
          <a:prstGeom prst="line">
            <a:avLst/>
          </a:prstGeom>
          <a:ln w="19050" cap="flat" cmpd="sng" algn="ctr">
            <a:solidFill>
              <a:srgbClr val="0070C0"/>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2528" name="Immagine 22527">
            <a:extLst>
              <a:ext uri="{FF2B5EF4-FFF2-40B4-BE49-F238E27FC236}">
                <a16:creationId xmlns:a16="http://schemas.microsoft.com/office/drawing/2014/main" id="{8B2680FB-B6DF-4283-9233-F840D019540F}"/>
              </a:ext>
            </a:extLst>
          </p:cNvPr>
          <p:cNvPicPr>
            <a:picLocks noChangeAspect="1"/>
          </p:cNvPicPr>
          <p:nvPr/>
        </p:nvPicPr>
        <p:blipFill rotWithShape="1">
          <a:blip r:embed="rId5"/>
          <a:srcRect l="88601" t="29605" r="4755" b="16776"/>
          <a:stretch/>
        </p:blipFill>
        <p:spPr>
          <a:xfrm>
            <a:off x="6255657" y="4528457"/>
            <a:ext cx="435428" cy="556684"/>
          </a:xfrm>
          <a:prstGeom prst="rect">
            <a:avLst/>
          </a:prstGeom>
        </p:spPr>
      </p:pic>
      <p:pic>
        <p:nvPicPr>
          <p:cNvPr id="66" name="Immagine 65">
            <a:extLst>
              <a:ext uri="{FF2B5EF4-FFF2-40B4-BE49-F238E27FC236}">
                <a16:creationId xmlns:a16="http://schemas.microsoft.com/office/drawing/2014/main" id="{5AC087FC-EC3B-4215-8439-DD20BD4C5918}"/>
              </a:ext>
            </a:extLst>
          </p:cNvPr>
          <p:cNvPicPr>
            <a:picLocks noChangeAspect="1"/>
          </p:cNvPicPr>
          <p:nvPr/>
        </p:nvPicPr>
        <p:blipFill rotWithShape="1">
          <a:blip r:embed="rId6"/>
          <a:srcRect l="5120" t="17706" r="89121" b="9598"/>
          <a:stretch/>
        </p:blipFill>
        <p:spPr>
          <a:xfrm>
            <a:off x="2735696" y="5428115"/>
            <a:ext cx="377371" cy="754743"/>
          </a:xfrm>
          <a:prstGeom prst="rect">
            <a:avLst/>
          </a:prstGeom>
        </p:spPr>
      </p:pic>
      <p:pic>
        <p:nvPicPr>
          <p:cNvPr id="67" name="Immagine 66">
            <a:extLst>
              <a:ext uri="{FF2B5EF4-FFF2-40B4-BE49-F238E27FC236}">
                <a16:creationId xmlns:a16="http://schemas.microsoft.com/office/drawing/2014/main" id="{29A85036-696A-4445-AC42-10B0FB4AB941}"/>
              </a:ext>
            </a:extLst>
          </p:cNvPr>
          <p:cNvPicPr>
            <a:picLocks noChangeAspect="1"/>
          </p:cNvPicPr>
          <p:nvPr/>
        </p:nvPicPr>
        <p:blipFill rotWithShape="1">
          <a:blip r:embed="rId6"/>
          <a:srcRect l="32692" t="15073" r="58670" b="12232"/>
          <a:stretch/>
        </p:blipFill>
        <p:spPr>
          <a:xfrm>
            <a:off x="2737043" y="4074908"/>
            <a:ext cx="470614" cy="627486"/>
          </a:xfrm>
          <a:prstGeom prst="rect">
            <a:avLst/>
          </a:prstGeom>
        </p:spPr>
      </p:pic>
      <p:pic>
        <p:nvPicPr>
          <p:cNvPr id="22529" name="Immagine 22528">
            <a:extLst>
              <a:ext uri="{FF2B5EF4-FFF2-40B4-BE49-F238E27FC236}">
                <a16:creationId xmlns:a16="http://schemas.microsoft.com/office/drawing/2014/main" id="{FCA7A996-7DF6-4C63-B370-D7D8E334F539}"/>
              </a:ext>
            </a:extLst>
          </p:cNvPr>
          <p:cNvPicPr>
            <a:picLocks noChangeAspect="1"/>
          </p:cNvPicPr>
          <p:nvPr/>
        </p:nvPicPr>
        <p:blipFill>
          <a:blip r:embed="rId7"/>
          <a:stretch>
            <a:fillRect/>
          </a:stretch>
        </p:blipFill>
        <p:spPr>
          <a:xfrm>
            <a:off x="6835669" y="1957327"/>
            <a:ext cx="381000" cy="619125"/>
          </a:xfrm>
          <a:prstGeom prst="rect">
            <a:avLst/>
          </a:prstGeom>
        </p:spPr>
      </p:pic>
      <p:pic>
        <p:nvPicPr>
          <p:cNvPr id="29" name="Picture 4" descr="Risultati immagini per touch screen icon">
            <a:extLst>
              <a:ext uri="{FF2B5EF4-FFF2-40B4-BE49-F238E27FC236}">
                <a16:creationId xmlns:a16="http://schemas.microsoft.com/office/drawing/2014/main" id="{AF087531-8CAD-48D9-B9C9-89D26FBA15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4543" y="2900427"/>
            <a:ext cx="584775" cy="58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3898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con angoli arrotondati 13">
            <a:extLst>
              <a:ext uri="{FF2B5EF4-FFF2-40B4-BE49-F238E27FC236}">
                <a16:creationId xmlns:a16="http://schemas.microsoft.com/office/drawing/2014/main" id="{4ABDC449-98B0-452B-B6EF-7351F5283A25}"/>
              </a:ext>
            </a:extLst>
          </p:cNvPr>
          <p:cNvSpPr/>
          <p:nvPr/>
        </p:nvSpPr>
        <p:spPr>
          <a:xfrm>
            <a:off x="2250910" y="3992483"/>
            <a:ext cx="5399947" cy="2104576"/>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b="1" dirty="0">
              <a:solidFill>
                <a:schemeClr val="tx1"/>
              </a:solidFill>
            </a:endParaRPr>
          </a:p>
        </p:txBody>
      </p:sp>
      <p:sp>
        <p:nvSpPr>
          <p:cNvPr id="2" name="Rettangolo con angoli arrotondati 1">
            <a:extLst>
              <a:ext uri="{FF2B5EF4-FFF2-40B4-BE49-F238E27FC236}">
                <a16:creationId xmlns:a16="http://schemas.microsoft.com/office/drawing/2014/main" id="{878B475B-D127-4012-9CDB-212CE1B8F824}"/>
              </a:ext>
            </a:extLst>
          </p:cNvPr>
          <p:cNvSpPr/>
          <p:nvPr/>
        </p:nvSpPr>
        <p:spPr>
          <a:xfrm>
            <a:off x="2253026" y="1610711"/>
            <a:ext cx="5399947" cy="2104576"/>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1600" b="1" dirty="0">
              <a:solidFill>
                <a:schemeClr val="tx1"/>
              </a:solidFill>
            </a:endParaRPr>
          </a:p>
        </p:txBody>
      </p:sp>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27" name="Rectangle 4">
            <a:extLst>
              <a:ext uri="{FF2B5EF4-FFF2-40B4-BE49-F238E27FC236}">
                <a16:creationId xmlns:a16="http://schemas.microsoft.com/office/drawing/2014/main" id="{C91C7D48-6948-40A3-9FA6-10FA9A663C9F}"/>
              </a:ext>
            </a:extLst>
          </p:cNvPr>
          <p:cNvSpPr>
            <a:spLocks noChangeArrowheads="1"/>
          </p:cNvSpPr>
          <p:nvPr/>
        </p:nvSpPr>
        <p:spPr bwMode="auto">
          <a:xfrm>
            <a:off x="311150" y="1052513"/>
            <a:ext cx="92863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dirty="0"/>
              <a:t>Rechargeable high capacity battery</a:t>
            </a:r>
          </a:p>
        </p:txBody>
      </p:sp>
      <p:pic>
        <p:nvPicPr>
          <p:cNvPr id="8" name="Immagine 7">
            <a:extLst>
              <a:ext uri="{FF2B5EF4-FFF2-40B4-BE49-F238E27FC236}">
                <a16:creationId xmlns:a16="http://schemas.microsoft.com/office/drawing/2014/main" id="{761195FF-AD52-4D40-9AF1-FCA788092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9050" y="4481198"/>
            <a:ext cx="1127146" cy="1127146"/>
          </a:xfrm>
          <a:prstGeom prst="rect">
            <a:avLst/>
          </a:prstGeom>
        </p:spPr>
      </p:pic>
      <p:sp>
        <p:nvSpPr>
          <p:cNvPr id="35" name="Rectangle 4">
            <a:extLst>
              <a:ext uri="{FF2B5EF4-FFF2-40B4-BE49-F238E27FC236}">
                <a16:creationId xmlns:a16="http://schemas.microsoft.com/office/drawing/2014/main" id="{F4C4769D-829B-4D90-AA1A-E9CD24A0C578}"/>
              </a:ext>
            </a:extLst>
          </p:cNvPr>
          <p:cNvSpPr>
            <a:spLocks noChangeArrowheads="1"/>
          </p:cNvSpPr>
          <p:nvPr/>
        </p:nvSpPr>
        <p:spPr bwMode="auto">
          <a:xfrm>
            <a:off x="2428203" y="1789396"/>
            <a:ext cx="474986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t>Operating time: </a:t>
            </a:r>
          </a:p>
          <a:p>
            <a:pPr marL="1028700" lvl="1">
              <a:buFont typeface="Arial" panose="020B0604020202020204" pitchFamily="34" charset="0"/>
              <a:buChar char="•"/>
            </a:pPr>
            <a:r>
              <a:rPr lang="en-US" altLang="en-US" sz="1600" dirty="0"/>
              <a:t>Full operation: &gt; 5 hours</a:t>
            </a:r>
          </a:p>
          <a:p>
            <a:pPr marL="1028700" lvl="1">
              <a:buFont typeface="Arial" panose="020B0604020202020204" pitchFamily="34" charset="0"/>
              <a:buChar char="•"/>
            </a:pPr>
            <a:r>
              <a:rPr lang="en-US" altLang="en-US" sz="1600" dirty="0"/>
              <a:t>Screen off: &gt; 22 hours</a:t>
            </a:r>
          </a:p>
        </p:txBody>
      </p:sp>
      <p:sp>
        <p:nvSpPr>
          <p:cNvPr id="36" name="Rectangle 4">
            <a:extLst>
              <a:ext uri="{FF2B5EF4-FFF2-40B4-BE49-F238E27FC236}">
                <a16:creationId xmlns:a16="http://schemas.microsoft.com/office/drawing/2014/main" id="{8775E1EA-974B-49DF-9867-80090E6B6AEF}"/>
              </a:ext>
            </a:extLst>
          </p:cNvPr>
          <p:cNvSpPr>
            <a:spLocks noChangeArrowheads="1"/>
          </p:cNvSpPr>
          <p:nvPr/>
        </p:nvSpPr>
        <p:spPr bwMode="auto">
          <a:xfrm>
            <a:off x="2428203" y="2892513"/>
            <a:ext cx="47498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t>Standby time: </a:t>
            </a:r>
          </a:p>
          <a:p>
            <a:pPr marL="1028700" lvl="1">
              <a:buFont typeface="Arial" panose="020B0604020202020204" pitchFamily="34" charset="0"/>
              <a:buChar char="•"/>
            </a:pPr>
            <a:r>
              <a:rPr lang="en-US" altLang="en-US" sz="1600" dirty="0"/>
              <a:t>Device completely off: 6 months</a:t>
            </a:r>
          </a:p>
        </p:txBody>
      </p:sp>
      <p:sp>
        <p:nvSpPr>
          <p:cNvPr id="38" name="Rectangle 4">
            <a:extLst>
              <a:ext uri="{FF2B5EF4-FFF2-40B4-BE49-F238E27FC236}">
                <a16:creationId xmlns:a16="http://schemas.microsoft.com/office/drawing/2014/main" id="{790A1379-C3FA-406E-AA0D-DAB1F1BC5315}"/>
              </a:ext>
            </a:extLst>
          </p:cNvPr>
          <p:cNvSpPr>
            <a:spLocks noChangeArrowheads="1"/>
          </p:cNvSpPr>
          <p:nvPr/>
        </p:nvSpPr>
        <p:spPr bwMode="auto">
          <a:xfrm>
            <a:off x="2428203" y="4145275"/>
            <a:ext cx="474986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t>LI-ION Internal batteries: </a:t>
            </a:r>
          </a:p>
          <a:p>
            <a:pPr marL="1028700" lvl="1">
              <a:buFont typeface="Arial" panose="020B0604020202020204" pitchFamily="34" charset="0"/>
              <a:buChar char="•"/>
            </a:pPr>
            <a:r>
              <a:rPr lang="en-US" altLang="en-US" sz="1600" dirty="0"/>
              <a:t>3.8V / 10Ah (2x3.5Ah + 3Ah</a:t>
            </a:r>
            <a:r>
              <a:rPr lang="en-US" altLang="en-US" dirty="0"/>
              <a:t>)</a:t>
            </a:r>
          </a:p>
        </p:txBody>
      </p:sp>
      <p:sp>
        <p:nvSpPr>
          <p:cNvPr id="39" name="Rectangle 4">
            <a:extLst>
              <a:ext uri="{FF2B5EF4-FFF2-40B4-BE49-F238E27FC236}">
                <a16:creationId xmlns:a16="http://schemas.microsoft.com/office/drawing/2014/main" id="{2BF4A331-784C-4B46-A225-CF7455ADCF09}"/>
              </a:ext>
            </a:extLst>
          </p:cNvPr>
          <p:cNvSpPr>
            <a:spLocks noChangeArrowheads="1"/>
          </p:cNvSpPr>
          <p:nvPr/>
        </p:nvSpPr>
        <p:spPr bwMode="auto">
          <a:xfrm>
            <a:off x="2428203" y="5024257"/>
            <a:ext cx="50825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t>Charge time: </a:t>
            </a:r>
          </a:p>
          <a:p>
            <a:pPr marL="1028700" lvl="1">
              <a:buFont typeface="Arial" panose="020B0604020202020204" pitchFamily="34" charset="0"/>
              <a:buChar char="•"/>
            </a:pPr>
            <a:r>
              <a:rPr lang="en-US" altLang="en-US" sz="1600" dirty="0"/>
              <a:t>5V / 1A standard charger via USB mini connector: &lt; 10 hours</a:t>
            </a:r>
          </a:p>
        </p:txBody>
      </p:sp>
      <p:pic>
        <p:nvPicPr>
          <p:cNvPr id="15" name="Immagine 14">
            <a:extLst>
              <a:ext uri="{FF2B5EF4-FFF2-40B4-BE49-F238E27FC236}">
                <a16:creationId xmlns:a16="http://schemas.microsoft.com/office/drawing/2014/main" id="{7B234071-AB05-425D-8254-E69DFD9039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673" r="17727"/>
          <a:stretch/>
        </p:blipFill>
        <p:spPr>
          <a:xfrm>
            <a:off x="1186286" y="2131752"/>
            <a:ext cx="721889" cy="1083926"/>
          </a:xfrm>
          <a:prstGeom prst="rect">
            <a:avLst/>
          </a:prstGeom>
        </p:spPr>
      </p:pic>
    </p:spTree>
    <p:extLst>
      <p:ext uri="{BB962C8B-B14F-4D97-AF65-F5344CB8AC3E}">
        <p14:creationId xmlns:p14="http://schemas.microsoft.com/office/powerpoint/2010/main" val="115035248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233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t>LEDs</a:t>
            </a:r>
          </a:p>
        </p:txBody>
      </p:sp>
      <p:pic>
        <p:nvPicPr>
          <p:cNvPr id="4" name="Immagine 3">
            <a:extLst>
              <a:ext uri="{FF2B5EF4-FFF2-40B4-BE49-F238E27FC236}">
                <a16:creationId xmlns:a16="http://schemas.microsoft.com/office/drawing/2014/main" id="{15EADD62-CC8B-45CB-B608-9BB74A8BC6F4}"/>
              </a:ext>
            </a:extLst>
          </p:cNvPr>
          <p:cNvPicPr>
            <a:picLocks noChangeAspect="1"/>
          </p:cNvPicPr>
          <p:nvPr/>
        </p:nvPicPr>
        <p:blipFill rotWithShape="1">
          <a:blip r:embed="rId4"/>
          <a:srcRect t="4780" b="4124"/>
          <a:stretch/>
        </p:blipFill>
        <p:spPr>
          <a:xfrm>
            <a:off x="1908175" y="1591128"/>
            <a:ext cx="6276975" cy="5266872"/>
          </a:xfrm>
          <a:prstGeom prst="rect">
            <a:avLst/>
          </a:prstGeom>
        </p:spPr>
      </p:pic>
      <p:sp>
        <p:nvSpPr>
          <p:cNvPr id="9" name="Rectangle 3">
            <a:extLst>
              <a:ext uri="{FF2B5EF4-FFF2-40B4-BE49-F238E27FC236}">
                <a16:creationId xmlns:a16="http://schemas.microsoft.com/office/drawing/2014/main" id="{AA7A45B1-D5C5-4DAB-87C3-97C6904A1FBA}"/>
              </a:ext>
            </a:extLst>
          </p:cNvPr>
          <p:cNvSpPr>
            <a:spLocks noChangeArrowheads="1"/>
          </p:cNvSpPr>
          <p:nvPr/>
        </p:nvSpPr>
        <p:spPr bwMode="auto">
          <a:xfrm>
            <a:off x="1919532" y="3910059"/>
            <a:ext cx="6265618" cy="2947941"/>
          </a:xfrm>
          <a:prstGeom prst="rect">
            <a:avLst/>
          </a:prstGeom>
          <a:solidFill>
            <a:srgbClr val="FFFFFF">
              <a:alpha val="79000"/>
            </a:srgbClr>
          </a:solidFill>
          <a:ln>
            <a:noFill/>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a-DK" altLang="da-DK" dirty="0"/>
          </a:p>
        </p:txBody>
      </p:sp>
      <p:sp>
        <p:nvSpPr>
          <p:cNvPr id="49" name="Rectangle 3">
            <a:extLst>
              <a:ext uri="{FF2B5EF4-FFF2-40B4-BE49-F238E27FC236}">
                <a16:creationId xmlns:a16="http://schemas.microsoft.com/office/drawing/2014/main" id="{2D2AAD73-BF9A-44DD-A6F3-C112C85ABF27}"/>
              </a:ext>
            </a:extLst>
          </p:cNvPr>
          <p:cNvSpPr>
            <a:spLocks noChangeArrowheads="1"/>
          </p:cNvSpPr>
          <p:nvPr/>
        </p:nvSpPr>
        <p:spPr bwMode="auto">
          <a:xfrm>
            <a:off x="1840035" y="1376772"/>
            <a:ext cx="6265618" cy="1489333"/>
          </a:xfrm>
          <a:prstGeom prst="rect">
            <a:avLst/>
          </a:prstGeom>
          <a:solidFill>
            <a:srgbClr val="FFFFFF">
              <a:alpha val="79000"/>
            </a:srgbClr>
          </a:solidFill>
          <a:ln>
            <a:noFill/>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a-DK" altLang="da-DK" dirty="0"/>
          </a:p>
        </p:txBody>
      </p:sp>
      <p:sp>
        <p:nvSpPr>
          <p:cNvPr id="6" name="Rettangolo con angoli arrotondati 5">
            <a:extLst>
              <a:ext uri="{FF2B5EF4-FFF2-40B4-BE49-F238E27FC236}">
                <a16:creationId xmlns:a16="http://schemas.microsoft.com/office/drawing/2014/main" id="{04F41B84-C224-44C0-8061-4D9D5928B820}"/>
              </a:ext>
            </a:extLst>
          </p:cNvPr>
          <p:cNvSpPr/>
          <p:nvPr/>
        </p:nvSpPr>
        <p:spPr>
          <a:xfrm>
            <a:off x="3423402" y="3055702"/>
            <a:ext cx="74178" cy="284398"/>
          </a:xfrm>
          <a:prstGeom prst="round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chemeClr val="tx1"/>
              </a:solidFill>
            </a:endParaRPr>
          </a:p>
        </p:txBody>
      </p:sp>
      <p:sp>
        <p:nvSpPr>
          <p:cNvPr id="52" name="Rettangolo con angoli arrotondati 51">
            <a:extLst>
              <a:ext uri="{FF2B5EF4-FFF2-40B4-BE49-F238E27FC236}">
                <a16:creationId xmlns:a16="http://schemas.microsoft.com/office/drawing/2014/main" id="{8AA8C03E-92FD-40E6-9629-67FCDB3D3935}"/>
              </a:ext>
            </a:extLst>
          </p:cNvPr>
          <p:cNvSpPr/>
          <p:nvPr/>
        </p:nvSpPr>
        <p:spPr>
          <a:xfrm>
            <a:off x="3683752" y="3055702"/>
            <a:ext cx="74178" cy="284398"/>
          </a:xfrm>
          <a:prstGeom prst="round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chemeClr val="tx1"/>
              </a:solidFill>
            </a:endParaRPr>
          </a:p>
        </p:txBody>
      </p:sp>
      <p:sp>
        <p:nvSpPr>
          <p:cNvPr id="53" name="Rettangolo con angoli arrotondati 52">
            <a:extLst>
              <a:ext uri="{FF2B5EF4-FFF2-40B4-BE49-F238E27FC236}">
                <a16:creationId xmlns:a16="http://schemas.microsoft.com/office/drawing/2014/main" id="{666A037A-EE10-41CA-91DB-D9AC69CFE6AD}"/>
              </a:ext>
            </a:extLst>
          </p:cNvPr>
          <p:cNvSpPr/>
          <p:nvPr/>
        </p:nvSpPr>
        <p:spPr>
          <a:xfrm>
            <a:off x="3944102" y="3055702"/>
            <a:ext cx="74178" cy="284398"/>
          </a:xfrm>
          <a:prstGeom prst="round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chemeClr val="tx1"/>
              </a:solidFill>
            </a:endParaRPr>
          </a:p>
        </p:txBody>
      </p:sp>
      <p:sp>
        <p:nvSpPr>
          <p:cNvPr id="54" name="Rettangolo con angoli arrotondati 53">
            <a:extLst>
              <a:ext uri="{FF2B5EF4-FFF2-40B4-BE49-F238E27FC236}">
                <a16:creationId xmlns:a16="http://schemas.microsoft.com/office/drawing/2014/main" id="{B8948C07-7444-48B0-A71F-A353103C18CD}"/>
              </a:ext>
            </a:extLst>
          </p:cNvPr>
          <p:cNvSpPr/>
          <p:nvPr/>
        </p:nvSpPr>
        <p:spPr>
          <a:xfrm>
            <a:off x="4204452" y="3062052"/>
            <a:ext cx="74178" cy="284398"/>
          </a:xfrm>
          <a:prstGeom prst="round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chemeClr val="tx1"/>
              </a:solidFill>
            </a:endParaRPr>
          </a:p>
        </p:txBody>
      </p:sp>
      <p:sp>
        <p:nvSpPr>
          <p:cNvPr id="55" name="Rettangolo con angoli arrotondati 54">
            <a:extLst>
              <a:ext uri="{FF2B5EF4-FFF2-40B4-BE49-F238E27FC236}">
                <a16:creationId xmlns:a16="http://schemas.microsoft.com/office/drawing/2014/main" id="{29258490-71A9-431E-B2C3-4A1F1305A554}"/>
              </a:ext>
            </a:extLst>
          </p:cNvPr>
          <p:cNvSpPr/>
          <p:nvPr/>
        </p:nvSpPr>
        <p:spPr>
          <a:xfrm>
            <a:off x="4465515" y="3062052"/>
            <a:ext cx="74178" cy="284398"/>
          </a:xfrm>
          <a:prstGeom prst="round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chemeClr val="tx1"/>
              </a:solidFill>
            </a:endParaRPr>
          </a:p>
        </p:txBody>
      </p:sp>
      <p:sp>
        <p:nvSpPr>
          <p:cNvPr id="56" name="Rettangolo con angoli arrotondati 55">
            <a:extLst>
              <a:ext uri="{FF2B5EF4-FFF2-40B4-BE49-F238E27FC236}">
                <a16:creationId xmlns:a16="http://schemas.microsoft.com/office/drawing/2014/main" id="{C01A8B4E-B4CB-469E-9D47-95C5A63BA014}"/>
              </a:ext>
            </a:extLst>
          </p:cNvPr>
          <p:cNvSpPr/>
          <p:nvPr/>
        </p:nvSpPr>
        <p:spPr>
          <a:xfrm>
            <a:off x="4938130" y="3068402"/>
            <a:ext cx="74178" cy="284398"/>
          </a:xfrm>
          <a:prstGeom prst="round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chemeClr val="tx1"/>
              </a:solidFill>
            </a:endParaRPr>
          </a:p>
        </p:txBody>
      </p:sp>
      <p:sp>
        <p:nvSpPr>
          <p:cNvPr id="57" name="Rettangolo con angoli arrotondati 56">
            <a:extLst>
              <a:ext uri="{FF2B5EF4-FFF2-40B4-BE49-F238E27FC236}">
                <a16:creationId xmlns:a16="http://schemas.microsoft.com/office/drawing/2014/main" id="{544D187F-A967-49C0-A7A2-3AE21E7BFDBA}"/>
              </a:ext>
            </a:extLst>
          </p:cNvPr>
          <p:cNvSpPr/>
          <p:nvPr/>
        </p:nvSpPr>
        <p:spPr>
          <a:xfrm>
            <a:off x="5304272" y="3062052"/>
            <a:ext cx="74178" cy="284398"/>
          </a:xfrm>
          <a:prstGeom prst="roundRect">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chemeClr val="tx1"/>
              </a:solidFill>
            </a:endParaRPr>
          </a:p>
        </p:txBody>
      </p:sp>
      <p:sp>
        <p:nvSpPr>
          <p:cNvPr id="58" name="Rettangolo con angoli arrotondati 57">
            <a:extLst>
              <a:ext uri="{FF2B5EF4-FFF2-40B4-BE49-F238E27FC236}">
                <a16:creationId xmlns:a16="http://schemas.microsoft.com/office/drawing/2014/main" id="{39A208C6-AB63-4F11-B601-0D1B72405869}"/>
              </a:ext>
            </a:extLst>
          </p:cNvPr>
          <p:cNvSpPr/>
          <p:nvPr/>
        </p:nvSpPr>
        <p:spPr>
          <a:xfrm>
            <a:off x="5666222" y="3062052"/>
            <a:ext cx="74178" cy="284398"/>
          </a:xfrm>
          <a:prstGeom prst="roundRect">
            <a:avLst/>
          </a:prstGeom>
          <a:solidFill>
            <a:srgbClr val="FF0000"/>
          </a:solidFill>
          <a:ln w="63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
        <p:nvSpPr>
          <p:cNvPr id="59" name="Rettangolo con angoli arrotondati 58">
            <a:extLst>
              <a:ext uri="{FF2B5EF4-FFF2-40B4-BE49-F238E27FC236}">
                <a16:creationId xmlns:a16="http://schemas.microsoft.com/office/drawing/2014/main" id="{8C98946D-D3CB-4222-9962-8536A630F2D5}"/>
              </a:ext>
            </a:extLst>
          </p:cNvPr>
          <p:cNvSpPr/>
          <p:nvPr/>
        </p:nvSpPr>
        <p:spPr>
          <a:xfrm>
            <a:off x="6026902" y="3062052"/>
            <a:ext cx="74178" cy="284398"/>
          </a:xfrm>
          <a:prstGeom prst="roundRect">
            <a:avLst/>
          </a:prstGeom>
          <a:solidFill>
            <a:srgbClr val="ED9E0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
        <p:nvSpPr>
          <p:cNvPr id="60" name="Rettangolo con angoli arrotondati 59">
            <a:extLst>
              <a:ext uri="{FF2B5EF4-FFF2-40B4-BE49-F238E27FC236}">
                <a16:creationId xmlns:a16="http://schemas.microsoft.com/office/drawing/2014/main" id="{2E761321-1188-49C7-AA51-7325C378F902}"/>
              </a:ext>
            </a:extLst>
          </p:cNvPr>
          <p:cNvSpPr/>
          <p:nvPr/>
        </p:nvSpPr>
        <p:spPr>
          <a:xfrm>
            <a:off x="6396472" y="3055702"/>
            <a:ext cx="74178" cy="284398"/>
          </a:xfrm>
          <a:prstGeom prst="roundRect">
            <a:avLst/>
          </a:prstGeom>
          <a:solidFill>
            <a:srgbClr val="ED9E0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
        <p:nvSpPr>
          <p:cNvPr id="61" name="Rettangolo con angoli arrotondati 60">
            <a:extLst>
              <a:ext uri="{FF2B5EF4-FFF2-40B4-BE49-F238E27FC236}">
                <a16:creationId xmlns:a16="http://schemas.microsoft.com/office/drawing/2014/main" id="{3662A221-174F-4B4E-A224-B52169A5395D}"/>
              </a:ext>
            </a:extLst>
          </p:cNvPr>
          <p:cNvSpPr/>
          <p:nvPr/>
        </p:nvSpPr>
        <p:spPr>
          <a:xfrm>
            <a:off x="163907" y="1818994"/>
            <a:ext cx="2235099" cy="38385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Battery</a:t>
            </a:r>
            <a:r>
              <a:rPr lang="it-IT" sz="1600" b="1" dirty="0">
                <a:solidFill>
                  <a:schemeClr val="tx1"/>
                </a:solidFill>
              </a:rPr>
              <a:t> status</a:t>
            </a:r>
          </a:p>
        </p:txBody>
      </p:sp>
      <p:sp>
        <p:nvSpPr>
          <p:cNvPr id="19" name="Rettangolo 18">
            <a:extLst>
              <a:ext uri="{FF2B5EF4-FFF2-40B4-BE49-F238E27FC236}">
                <a16:creationId xmlns:a16="http://schemas.microsoft.com/office/drawing/2014/main" id="{2C910072-4D06-4041-AC0D-495894D39A3A}"/>
              </a:ext>
            </a:extLst>
          </p:cNvPr>
          <p:cNvSpPr/>
          <p:nvPr/>
        </p:nvSpPr>
        <p:spPr>
          <a:xfrm>
            <a:off x="3304436" y="2961043"/>
            <a:ext cx="1345922" cy="462321"/>
          </a:xfrm>
          <a:prstGeom prst="rect">
            <a:avLst/>
          </a:prstGeom>
          <a:grp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chemeClr val="tx1"/>
              </a:solidFill>
            </a:endParaRPr>
          </a:p>
        </p:txBody>
      </p:sp>
      <p:sp>
        <p:nvSpPr>
          <p:cNvPr id="65" name="Rettangolo con angoli arrotondati 64">
            <a:extLst>
              <a:ext uri="{FF2B5EF4-FFF2-40B4-BE49-F238E27FC236}">
                <a16:creationId xmlns:a16="http://schemas.microsoft.com/office/drawing/2014/main" id="{452B3EBA-E6EE-45FC-8F5A-AFB16650A841}"/>
              </a:ext>
            </a:extLst>
          </p:cNvPr>
          <p:cNvSpPr/>
          <p:nvPr/>
        </p:nvSpPr>
        <p:spPr>
          <a:xfrm>
            <a:off x="163907" y="4796768"/>
            <a:ext cx="1224697" cy="38385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IO-Link</a:t>
            </a:r>
          </a:p>
        </p:txBody>
      </p:sp>
      <p:sp>
        <p:nvSpPr>
          <p:cNvPr id="66" name="Rettangolo con angoli arrotondati 65">
            <a:extLst>
              <a:ext uri="{FF2B5EF4-FFF2-40B4-BE49-F238E27FC236}">
                <a16:creationId xmlns:a16="http://schemas.microsoft.com/office/drawing/2014/main" id="{D4C06A04-EFE7-4078-AD03-6B9E0B2F0D08}"/>
              </a:ext>
            </a:extLst>
          </p:cNvPr>
          <p:cNvSpPr/>
          <p:nvPr/>
        </p:nvSpPr>
        <p:spPr>
          <a:xfrm>
            <a:off x="185436" y="5613559"/>
            <a:ext cx="1224697" cy="38385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Error</a:t>
            </a:r>
            <a:endParaRPr lang="it-IT" sz="1600" b="1" dirty="0">
              <a:solidFill>
                <a:schemeClr val="tx1"/>
              </a:solidFill>
            </a:endParaRPr>
          </a:p>
        </p:txBody>
      </p:sp>
      <p:sp>
        <p:nvSpPr>
          <p:cNvPr id="67" name="Rettangolo con angoli arrotondati 66">
            <a:extLst>
              <a:ext uri="{FF2B5EF4-FFF2-40B4-BE49-F238E27FC236}">
                <a16:creationId xmlns:a16="http://schemas.microsoft.com/office/drawing/2014/main" id="{C8C58517-A156-4570-ACAC-655D5453CC55}"/>
              </a:ext>
            </a:extLst>
          </p:cNvPr>
          <p:cNvSpPr/>
          <p:nvPr/>
        </p:nvSpPr>
        <p:spPr>
          <a:xfrm>
            <a:off x="8516835" y="4770923"/>
            <a:ext cx="1224697" cy="38385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SIO2</a:t>
            </a:r>
          </a:p>
        </p:txBody>
      </p:sp>
      <p:sp>
        <p:nvSpPr>
          <p:cNvPr id="68" name="Rettangolo con angoli arrotondati 67">
            <a:extLst>
              <a:ext uri="{FF2B5EF4-FFF2-40B4-BE49-F238E27FC236}">
                <a16:creationId xmlns:a16="http://schemas.microsoft.com/office/drawing/2014/main" id="{DE9864DA-CD98-4CF2-B5D0-69131ECF294A}"/>
              </a:ext>
            </a:extLst>
          </p:cNvPr>
          <p:cNvSpPr/>
          <p:nvPr/>
        </p:nvSpPr>
        <p:spPr>
          <a:xfrm>
            <a:off x="8516835" y="3969007"/>
            <a:ext cx="1224697" cy="38385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USB</a:t>
            </a:r>
          </a:p>
        </p:txBody>
      </p:sp>
      <p:pic>
        <p:nvPicPr>
          <p:cNvPr id="22" name="Immagine 21">
            <a:extLst>
              <a:ext uri="{FF2B5EF4-FFF2-40B4-BE49-F238E27FC236}">
                <a16:creationId xmlns:a16="http://schemas.microsoft.com/office/drawing/2014/main" id="{4201C0AA-A3C1-40D7-BB4F-C3834DEF4E51}"/>
              </a:ext>
            </a:extLst>
          </p:cNvPr>
          <p:cNvPicPr>
            <a:picLocks noChangeAspect="1"/>
          </p:cNvPicPr>
          <p:nvPr/>
        </p:nvPicPr>
        <p:blipFill rotWithShape="1">
          <a:blip r:embed="rId5"/>
          <a:srcRect t="19373" r="63488"/>
          <a:stretch/>
        </p:blipFill>
        <p:spPr>
          <a:xfrm>
            <a:off x="86858" y="2273060"/>
            <a:ext cx="2389196" cy="614376"/>
          </a:xfrm>
          <a:prstGeom prst="rect">
            <a:avLst/>
          </a:prstGeom>
        </p:spPr>
      </p:pic>
      <p:pic>
        <p:nvPicPr>
          <p:cNvPr id="69" name="Immagine 68">
            <a:extLst>
              <a:ext uri="{FF2B5EF4-FFF2-40B4-BE49-F238E27FC236}">
                <a16:creationId xmlns:a16="http://schemas.microsoft.com/office/drawing/2014/main" id="{98B778FA-F65C-4B6F-874B-1E06C9406833}"/>
              </a:ext>
            </a:extLst>
          </p:cNvPr>
          <p:cNvPicPr>
            <a:picLocks noChangeAspect="1"/>
          </p:cNvPicPr>
          <p:nvPr/>
        </p:nvPicPr>
        <p:blipFill rotWithShape="1">
          <a:blip r:embed="rId5"/>
          <a:srcRect l="45910" t="19373" r="45984" b="17143"/>
          <a:stretch/>
        </p:blipFill>
        <p:spPr>
          <a:xfrm>
            <a:off x="1388604" y="3933056"/>
            <a:ext cx="530412" cy="483747"/>
          </a:xfrm>
          <a:prstGeom prst="rect">
            <a:avLst/>
          </a:prstGeom>
        </p:spPr>
      </p:pic>
      <p:pic>
        <p:nvPicPr>
          <p:cNvPr id="72" name="Immagine 71">
            <a:extLst>
              <a:ext uri="{FF2B5EF4-FFF2-40B4-BE49-F238E27FC236}">
                <a16:creationId xmlns:a16="http://schemas.microsoft.com/office/drawing/2014/main" id="{1374133B-755A-498A-96AC-0A50D0E757D3}"/>
              </a:ext>
            </a:extLst>
          </p:cNvPr>
          <p:cNvPicPr>
            <a:picLocks noChangeAspect="1"/>
          </p:cNvPicPr>
          <p:nvPr/>
        </p:nvPicPr>
        <p:blipFill rotWithShape="1">
          <a:blip r:embed="rId5"/>
          <a:srcRect l="58087" t="22310" r="34593" b="14834"/>
          <a:stretch/>
        </p:blipFill>
        <p:spPr>
          <a:xfrm>
            <a:off x="1428698" y="4770923"/>
            <a:ext cx="478971" cy="478972"/>
          </a:xfrm>
          <a:prstGeom prst="rect">
            <a:avLst/>
          </a:prstGeom>
        </p:spPr>
      </p:pic>
      <p:pic>
        <p:nvPicPr>
          <p:cNvPr id="73" name="Immagine 72">
            <a:extLst>
              <a:ext uri="{FF2B5EF4-FFF2-40B4-BE49-F238E27FC236}">
                <a16:creationId xmlns:a16="http://schemas.microsoft.com/office/drawing/2014/main" id="{5A5B8DDF-7A44-434D-92F3-8356C3C369DC}"/>
              </a:ext>
            </a:extLst>
          </p:cNvPr>
          <p:cNvPicPr>
            <a:picLocks noChangeAspect="1"/>
          </p:cNvPicPr>
          <p:nvPr/>
        </p:nvPicPr>
        <p:blipFill rotWithShape="1">
          <a:blip r:embed="rId5"/>
          <a:srcRect l="82249" t="13323" r="12802" b="16515"/>
          <a:stretch/>
        </p:blipFill>
        <p:spPr>
          <a:xfrm>
            <a:off x="8121537" y="4732691"/>
            <a:ext cx="323851" cy="534634"/>
          </a:xfrm>
          <a:prstGeom prst="rect">
            <a:avLst/>
          </a:prstGeom>
        </p:spPr>
      </p:pic>
      <p:pic>
        <p:nvPicPr>
          <p:cNvPr id="74" name="Immagine 73">
            <a:extLst>
              <a:ext uri="{FF2B5EF4-FFF2-40B4-BE49-F238E27FC236}">
                <a16:creationId xmlns:a16="http://schemas.microsoft.com/office/drawing/2014/main" id="{61F56ECE-5686-48D8-BE40-00BEA66C6B8F}"/>
              </a:ext>
            </a:extLst>
          </p:cNvPr>
          <p:cNvPicPr>
            <a:picLocks noChangeAspect="1"/>
          </p:cNvPicPr>
          <p:nvPr/>
        </p:nvPicPr>
        <p:blipFill rotWithShape="1">
          <a:blip r:embed="rId5"/>
          <a:srcRect l="69781" t="16748" r="23066" b="12378"/>
          <a:stretch/>
        </p:blipFill>
        <p:spPr>
          <a:xfrm>
            <a:off x="1485033" y="5535456"/>
            <a:ext cx="468052" cy="540060"/>
          </a:xfrm>
          <a:prstGeom prst="rect">
            <a:avLst/>
          </a:prstGeom>
        </p:spPr>
      </p:pic>
      <p:pic>
        <p:nvPicPr>
          <p:cNvPr id="75" name="Immagine 74">
            <a:extLst>
              <a:ext uri="{FF2B5EF4-FFF2-40B4-BE49-F238E27FC236}">
                <a16:creationId xmlns:a16="http://schemas.microsoft.com/office/drawing/2014/main" id="{F5A2CF86-C8A4-4172-A9CB-59A7819FB5D0}"/>
              </a:ext>
            </a:extLst>
          </p:cNvPr>
          <p:cNvPicPr>
            <a:picLocks noChangeAspect="1"/>
          </p:cNvPicPr>
          <p:nvPr/>
        </p:nvPicPr>
        <p:blipFill rotWithShape="1">
          <a:blip r:embed="rId5"/>
          <a:srcRect l="92680" t="13724" r="665" b="8181"/>
          <a:stretch/>
        </p:blipFill>
        <p:spPr>
          <a:xfrm>
            <a:off x="8009960" y="3895226"/>
            <a:ext cx="435428" cy="595086"/>
          </a:xfrm>
          <a:prstGeom prst="rect">
            <a:avLst/>
          </a:prstGeom>
        </p:spPr>
      </p:pic>
      <p:cxnSp>
        <p:nvCxnSpPr>
          <p:cNvPr id="76" name="Connettore a gomito 75">
            <a:extLst>
              <a:ext uri="{FF2B5EF4-FFF2-40B4-BE49-F238E27FC236}">
                <a16:creationId xmlns:a16="http://schemas.microsoft.com/office/drawing/2014/main" id="{87FF1E47-37F9-4C03-BC71-0691233D9FFB}"/>
              </a:ext>
            </a:extLst>
          </p:cNvPr>
          <p:cNvCxnSpPr>
            <a:cxnSpLocks/>
          </p:cNvCxnSpPr>
          <p:nvPr/>
        </p:nvCxnSpPr>
        <p:spPr>
          <a:xfrm rot="10800000" flipV="1">
            <a:off x="1960801" y="3717031"/>
            <a:ext cx="3011573" cy="487641"/>
          </a:xfrm>
          <a:prstGeom prst="bentConnector3">
            <a:avLst>
              <a:gd name="adj1" fmla="val 29"/>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64" name="Rettangolo con angoli arrotondati 63">
            <a:extLst>
              <a:ext uri="{FF2B5EF4-FFF2-40B4-BE49-F238E27FC236}">
                <a16:creationId xmlns:a16="http://schemas.microsoft.com/office/drawing/2014/main" id="{38368FC0-6956-477A-BB6D-8CD8470859C7}"/>
              </a:ext>
            </a:extLst>
          </p:cNvPr>
          <p:cNvSpPr/>
          <p:nvPr/>
        </p:nvSpPr>
        <p:spPr>
          <a:xfrm>
            <a:off x="155337" y="3984521"/>
            <a:ext cx="1224697" cy="38385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Power</a:t>
            </a:r>
          </a:p>
        </p:txBody>
      </p:sp>
      <p:cxnSp>
        <p:nvCxnSpPr>
          <p:cNvPr id="34" name="Connettore a gomito 33">
            <a:extLst>
              <a:ext uri="{FF2B5EF4-FFF2-40B4-BE49-F238E27FC236}">
                <a16:creationId xmlns:a16="http://schemas.microsoft.com/office/drawing/2014/main" id="{8A6E663B-E538-460A-AE4C-726AC373AED3}"/>
              </a:ext>
            </a:extLst>
          </p:cNvPr>
          <p:cNvCxnSpPr>
            <a:cxnSpLocks/>
          </p:cNvCxnSpPr>
          <p:nvPr/>
        </p:nvCxnSpPr>
        <p:spPr>
          <a:xfrm rot="10800000" flipV="1">
            <a:off x="1960801" y="3717029"/>
            <a:ext cx="3388253" cy="1293380"/>
          </a:xfrm>
          <a:prstGeom prst="bentConnector3">
            <a:avLst>
              <a:gd name="adj1" fmla="val -180"/>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42" name="Connettore a gomito 41">
            <a:extLst>
              <a:ext uri="{FF2B5EF4-FFF2-40B4-BE49-F238E27FC236}">
                <a16:creationId xmlns:a16="http://schemas.microsoft.com/office/drawing/2014/main" id="{F6F19BFD-A969-4961-A7B6-B31191A68610}"/>
              </a:ext>
            </a:extLst>
          </p:cNvPr>
          <p:cNvCxnSpPr>
            <a:cxnSpLocks/>
          </p:cNvCxnSpPr>
          <p:nvPr/>
        </p:nvCxnSpPr>
        <p:spPr>
          <a:xfrm rot="10800000" flipV="1">
            <a:off x="1960801" y="3740775"/>
            <a:ext cx="3742511" cy="2064712"/>
          </a:xfrm>
          <a:prstGeom prst="bentConnector3">
            <a:avLst>
              <a:gd name="adj1" fmla="val -265"/>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50" name="Connettore a gomito 49">
            <a:extLst>
              <a:ext uri="{FF2B5EF4-FFF2-40B4-BE49-F238E27FC236}">
                <a16:creationId xmlns:a16="http://schemas.microsoft.com/office/drawing/2014/main" id="{6D2C69BB-B636-45A3-8C95-7F5604317723}"/>
              </a:ext>
            </a:extLst>
          </p:cNvPr>
          <p:cNvCxnSpPr>
            <a:cxnSpLocks/>
          </p:cNvCxnSpPr>
          <p:nvPr/>
        </p:nvCxnSpPr>
        <p:spPr>
          <a:xfrm>
            <a:off x="6446261" y="3733143"/>
            <a:ext cx="1582022" cy="471528"/>
          </a:xfrm>
          <a:prstGeom prst="bentConnector3">
            <a:avLst>
              <a:gd name="adj1" fmla="val 1031"/>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63" name="Connettore a gomito 62">
            <a:extLst>
              <a:ext uri="{FF2B5EF4-FFF2-40B4-BE49-F238E27FC236}">
                <a16:creationId xmlns:a16="http://schemas.microsoft.com/office/drawing/2014/main" id="{A4E0F123-5198-4FF3-ABD6-80ADCE56DB84}"/>
              </a:ext>
            </a:extLst>
          </p:cNvPr>
          <p:cNvCxnSpPr>
            <a:cxnSpLocks/>
          </p:cNvCxnSpPr>
          <p:nvPr/>
        </p:nvCxnSpPr>
        <p:spPr>
          <a:xfrm>
            <a:off x="6095128" y="3746299"/>
            <a:ext cx="1944512" cy="1264110"/>
          </a:xfrm>
          <a:prstGeom prst="bentConnector3">
            <a:avLst>
              <a:gd name="adj1" fmla="val 363"/>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70" name="Connettore a gomito 69">
            <a:extLst>
              <a:ext uri="{FF2B5EF4-FFF2-40B4-BE49-F238E27FC236}">
                <a16:creationId xmlns:a16="http://schemas.microsoft.com/office/drawing/2014/main" id="{96C00F84-B794-441C-A23B-1CA7597E132B}"/>
              </a:ext>
            </a:extLst>
          </p:cNvPr>
          <p:cNvCxnSpPr>
            <a:cxnSpLocks/>
          </p:cNvCxnSpPr>
          <p:nvPr/>
        </p:nvCxnSpPr>
        <p:spPr>
          <a:xfrm rot="10800000">
            <a:off x="2399009" y="2009540"/>
            <a:ext cx="1578389" cy="838173"/>
          </a:xfrm>
          <a:prstGeom prst="bentConnector3">
            <a:avLst>
              <a:gd name="adj1" fmla="val 128"/>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6003945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A46701B-056C-4C55-9EDA-1C56AA054ED3}"/>
              </a:ext>
            </a:extLst>
          </p:cNvPr>
          <p:cNvPicPr>
            <a:picLocks noChangeAspect="1"/>
          </p:cNvPicPr>
          <p:nvPr/>
        </p:nvPicPr>
        <p:blipFill>
          <a:blip r:embed="rId3"/>
          <a:stretch>
            <a:fillRect/>
          </a:stretch>
        </p:blipFill>
        <p:spPr>
          <a:xfrm>
            <a:off x="1136576" y="2153653"/>
            <a:ext cx="8197221" cy="2271519"/>
          </a:xfrm>
          <a:prstGeom prst="rect">
            <a:avLst/>
          </a:prstGeom>
        </p:spPr>
      </p:pic>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sp>
        <p:nvSpPr>
          <p:cNvPr id="7" name="Rectangle 4">
            <a:extLst>
              <a:ext uri="{FF2B5EF4-FFF2-40B4-BE49-F238E27FC236}">
                <a16:creationId xmlns:a16="http://schemas.microsoft.com/office/drawing/2014/main" id="{28CD7E6C-64B5-45E8-A60D-A08993728649}"/>
              </a:ext>
            </a:extLst>
          </p:cNvPr>
          <p:cNvSpPr>
            <a:spLocks noChangeArrowheads="1"/>
          </p:cNvSpPr>
          <p:nvPr/>
        </p:nvSpPr>
        <p:spPr bwMode="auto">
          <a:xfrm>
            <a:off x="311150" y="1052513"/>
            <a:ext cx="93233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t>LEDs</a:t>
            </a:r>
          </a:p>
        </p:txBody>
      </p:sp>
      <p:pic>
        <p:nvPicPr>
          <p:cNvPr id="8" name="Immagine 7">
            <a:extLst>
              <a:ext uri="{FF2B5EF4-FFF2-40B4-BE49-F238E27FC236}">
                <a16:creationId xmlns:a16="http://schemas.microsoft.com/office/drawing/2014/main" id="{10288113-5847-4671-9CD3-FC2A97D05C51}"/>
              </a:ext>
            </a:extLst>
          </p:cNvPr>
          <p:cNvPicPr>
            <a:picLocks noChangeAspect="1"/>
          </p:cNvPicPr>
          <p:nvPr/>
        </p:nvPicPr>
        <p:blipFill rotWithShape="1">
          <a:blip r:embed="rId4"/>
          <a:srcRect l="9279" t="6647" r="14433" b="57530"/>
          <a:stretch/>
        </p:blipFill>
        <p:spPr>
          <a:xfrm>
            <a:off x="56456" y="4786864"/>
            <a:ext cx="4788532" cy="2071136"/>
          </a:xfrm>
          <a:prstGeom prst="rect">
            <a:avLst/>
          </a:prstGeom>
        </p:spPr>
      </p:pic>
      <p:sp>
        <p:nvSpPr>
          <p:cNvPr id="9" name="Rectangle 3">
            <a:extLst>
              <a:ext uri="{FF2B5EF4-FFF2-40B4-BE49-F238E27FC236}">
                <a16:creationId xmlns:a16="http://schemas.microsoft.com/office/drawing/2014/main" id="{F17ECBB1-1C45-4636-8895-4BBA329B86DB}"/>
              </a:ext>
            </a:extLst>
          </p:cNvPr>
          <p:cNvSpPr>
            <a:spLocks noChangeArrowheads="1"/>
          </p:cNvSpPr>
          <p:nvPr/>
        </p:nvSpPr>
        <p:spPr bwMode="auto">
          <a:xfrm>
            <a:off x="0" y="4509120"/>
            <a:ext cx="4844988" cy="1489333"/>
          </a:xfrm>
          <a:prstGeom prst="rect">
            <a:avLst/>
          </a:prstGeom>
          <a:solidFill>
            <a:srgbClr val="FFFFFF">
              <a:alpha val="79000"/>
            </a:srgbClr>
          </a:solidFill>
          <a:ln>
            <a:noFill/>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a-DK" altLang="da-DK" dirty="0"/>
          </a:p>
        </p:txBody>
      </p:sp>
      <p:sp>
        <p:nvSpPr>
          <p:cNvPr id="11" name="Rettangolo 10">
            <a:extLst>
              <a:ext uri="{FF2B5EF4-FFF2-40B4-BE49-F238E27FC236}">
                <a16:creationId xmlns:a16="http://schemas.microsoft.com/office/drawing/2014/main" id="{45F82C74-4C61-4768-BB90-E9D48DCCF7A8}"/>
              </a:ext>
            </a:extLst>
          </p:cNvPr>
          <p:cNvSpPr/>
          <p:nvPr/>
        </p:nvSpPr>
        <p:spPr>
          <a:xfrm>
            <a:off x="884548" y="6045036"/>
            <a:ext cx="1345922" cy="462321"/>
          </a:xfrm>
          <a:prstGeom prst="rect">
            <a:avLst/>
          </a:prstGeom>
          <a:grp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chemeClr val="tx1"/>
              </a:solidFill>
            </a:endParaRPr>
          </a:p>
        </p:txBody>
      </p:sp>
      <p:cxnSp>
        <p:nvCxnSpPr>
          <p:cNvPr id="12" name="Connettore a gomito 11">
            <a:extLst>
              <a:ext uri="{FF2B5EF4-FFF2-40B4-BE49-F238E27FC236}">
                <a16:creationId xmlns:a16="http://schemas.microsoft.com/office/drawing/2014/main" id="{96563FC5-DAC0-4BEA-B151-190714480B12}"/>
              </a:ext>
            </a:extLst>
          </p:cNvPr>
          <p:cNvCxnSpPr>
            <a:cxnSpLocks/>
          </p:cNvCxnSpPr>
          <p:nvPr/>
        </p:nvCxnSpPr>
        <p:spPr>
          <a:xfrm rot="5400000" flipH="1" flipV="1">
            <a:off x="-465599" y="3699034"/>
            <a:ext cx="3024338" cy="252025"/>
          </a:xfrm>
          <a:prstGeom prst="bentConnector3">
            <a:avLst>
              <a:gd name="adj1" fmla="val 99761"/>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25" name="Connettore a gomito 24">
            <a:extLst>
              <a:ext uri="{FF2B5EF4-FFF2-40B4-BE49-F238E27FC236}">
                <a16:creationId xmlns:a16="http://schemas.microsoft.com/office/drawing/2014/main" id="{E1F46756-FAF3-414D-8C13-A1EAF1B17FB8}"/>
              </a:ext>
            </a:extLst>
          </p:cNvPr>
          <p:cNvCxnSpPr>
            <a:cxnSpLocks/>
            <a:stCxn id="11" idx="0"/>
          </p:cNvCxnSpPr>
          <p:nvPr/>
        </p:nvCxnSpPr>
        <p:spPr>
          <a:xfrm rot="16200000" flipV="1">
            <a:off x="885122" y="5372649"/>
            <a:ext cx="707822" cy="636952"/>
          </a:xfrm>
          <a:prstGeom prst="bentConnector3">
            <a:avLst>
              <a:gd name="adj1" fmla="val 99118"/>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659785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DFBD175-A197-4E84-8822-8172F0A90E9B}"/>
              </a:ext>
            </a:extLst>
          </p:cNvPr>
          <p:cNvPicPr>
            <a:picLocks noChangeAspect="1"/>
          </p:cNvPicPr>
          <p:nvPr/>
        </p:nvPicPr>
        <p:blipFill>
          <a:blip r:embed="rId3"/>
          <a:stretch>
            <a:fillRect/>
          </a:stretch>
        </p:blipFill>
        <p:spPr>
          <a:xfrm>
            <a:off x="1120044" y="2168860"/>
            <a:ext cx="8333456" cy="2228445"/>
          </a:xfrm>
          <a:prstGeom prst="rect">
            <a:avLst/>
          </a:prstGeom>
        </p:spPr>
      </p:pic>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sp>
        <p:nvSpPr>
          <p:cNvPr id="7" name="Rectangle 4">
            <a:extLst>
              <a:ext uri="{FF2B5EF4-FFF2-40B4-BE49-F238E27FC236}">
                <a16:creationId xmlns:a16="http://schemas.microsoft.com/office/drawing/2014/main" id="{28CD7E6C-64B5-45E8-A60D-A08993728649}"/>
              </a:ext>
            </a:extLst>
          </p:cNvPr>
          <p:cNvSpPr>
            <a:spLocks noChangeArrowheads="1"/>
          </p:cNvSpPr>
          <p:nvPr/>
        </p:nvSpPr>
        <p:spPr bwMode="auto">
          <a:xfrm>
            <a:off x="311150" y="1052513"/>
            <a:ext cx="93233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t>LEDs</a:t>
            </a:r>
          </a:p>
        </p:txBody>
      </p:sp>
      <p:pic>
        <p:nvPicPr>
          <p:cNvPr id="8" name="Immagine 7">
            <a:extLst>
              <a:ext uri="{FF2B5EF4-FFF2-40B4-BE49-F238E27FC236}">
                <a16:creationId xmlns:a16="http://schemas.microsoft.com/office/drawing/2014/main" id="{10288113-5847-4671-9CD3-FC2A97D05C51}"/>
              </a:ext>
            </a:extLst>
          </p:cNvPr>
          <p:cNvPicPr>
            <a:picLocks noChangeAspect="1"/>
          </p:cNvPicPr>
          <p:nvPr/>
        </p:nvPicPr>
        <p:blipFill rotWithShape="1">
          <a:blip r:embed="rId4"/>
          <a:srcRect l="9279" t="6647" r="14433" b="57530"/>
          <a:stretch/>
        </p:blipFill>
        <p:spPr>
          <a:xfrm>
            <a:off x="56456" y="4786864"/>
            <a:ext cx="4788532" cy="2071136"/>
          </a:xfrm>
          <a:prstGeom prst="rect">
            <a:avLst/>
          </a:prstGeom>
        </p:spPr>
      </p:pic>
      <p:sp>
        <p:nvSpPr>
          <p:cNvPr id="9" name="Rectangle 3">
            <a:extLst>
              <a:ext uri="{FF2B5EF4-FFF2-40B4-BE49-F238E27FC236}">
                <a16:creationId xmlns:a16="http://schemas.microsoft.com/office/drawing/2014/main" id="{F17ECBB1-1C45-4636-8895-4BBA329B86DB}"/>
              </a:ext>
            </a:extLst>
          </p:cNvPr>
          <p:cNvSpPr>
            <a:spLocks noChangeArrowheads="1"/>
          </p:cNvSpPr>
          <p:nvPr/>
        </p:nvSpPr>
        <p:spPr bwMode="auto">
          <a:xfrm>
            <a:off x="0" y="4509120"/>
            <a:ext cx="4844988" cy="1489333"/>
          </a:xfrm>
          <a:prstGeom prst="rect">
            <a:avLst/>
          </a:prstGeom>
          <a:solidFill>
            <a:srgbClr val="FFFFFF">
              <a:alpha val="79000"/>
            </a:srgbClr>
          </a:solidFill>
          <a:ln>
            <a:noFill/>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a-DK" altLang="da-DK" dirty="0"/>
          </a:p>
        </p:txBody>
      </p:sp>
      <p:sp>
        <p:nvSpPr>
          <p:cNvPr id="11" name="Rettangolo 10">
            <a:extLst>
              <a:ext uri="{FF2B5EF4-FFF2-40B4-BE49-F238E27FC236}">
                <a16:creationId xmlns:a16="http://schemas.microsoft.com/office/drawing/2014/main" id="{45F82C74-4C61-4768-BB90-E9D48DCCF7A8}"/>
              </a:ext>
            </a:extLst>
          </p:cNvPr>
          <p:cNvSpPr/>
          <p:nvPr/>
        </p:nvSpPr>
        <p:spPr>
          <a:xfrm>
            <a:off x="2382942" y="6045036"/>
            <a:ext cx="733854" cy="462321"/>
          </a:xfrm>
          <a:prstGeom prst="rect">
            <a:avLst/>
          </a:prstGeom>
          <a:grp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chemeClr val="tx1"/>
              </a:solidFill>
            </a:endParaRPr>
          </a:p>
        </p:txBody>
      </p:sp>
      <p:cxnSp>
        <p:nvCxnSpPr>
          <p:cNvPr id="12" name="Connettore a gomito 11">
            <a:extLst>
              <a:ext uri="{FF2B5EF4-FFF2-40B4-BE49-F238E27FC236}">
                <a16:creationId xmlns:a16="http://schemas.microsoft.com/office/drawing/2014/main" id="{96563FC5-DAC0-4BEA-B151-190714480B12}"/>
              </a:ext>
            </a:extLst>
          </p:cNvPr>
          <p:cNvCxnSpPr>
            <a:cxnSpLocks/>
          </p:cNvCxnSpPr>
          <p:nvPr/>
        </p:nvCxnSpPr>
        <p:spPr>
          <a:xfrm rot="5400000" flipH="1" flipV="1">
            <a:off x="-465599" y="3699031"/>
            <a:ext cx="3024333" cy="252031"/>
          </a:xfrm>
          <a:prstGeom prst="bentConnector3">
            <a:avLst>
              <a:gd name="adj1" fmla="val 99964"/>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17" name="Connettore a gomito 16">
            <a:extLst>
              <a:ext uri="{FF2B5EF4-FFF2-40B4-BE49-F238E27FC236}">
                <a16:creationId xmlns:a16="http://schemas.microsoft.com/office/drawing/2014/main" id="{CD3EA915-5756-456B-9A8D-A59D75A35184}"/>
              </a:ext>
            </a:extLst>
          </p:cNvPr>
          <p:cNvCxnSpPr>
            <a:cxnSpLocks/>
            <a:stCxn id="11" idx="0"/>
          </p:cNvCxnSpPr>
          <p:nvPr/>
        </p:nvCxnSpPr>
        <p:spPr>
          <a:xfrm rot="16200000" flipV="1">
            <a:off x="1481302" y="4776468"/>
            <a:ext cx="707822" cy="1829313"/>
          </a:xfrm>
          <a:prstGeom prst="bentConnector2">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22" name="Connettore diritto 21">
            <a:extLst>
              <a:ext uri="{FF2B5EF4-FFF2-40B4-BE49-F238E27FC236}">
                <a16:creationId xmlns:a16="http://schemas.microsoft.com/office/drawing/2014/main" id="{FA5C8709-4E92-4DAF-92A2-6433CA59532F}"/>
              </a:ext>
            </a:extLst>
          </p:cNvPr>
          <p:cNvCxnSpPr>
            <a:cxnSpLocks/>
          </p:cNvCxnSpPr>
          <p:nvPr/>
        </p:nvCxnSpPr>
        <p:spPr>
          <a:xfrm>
            <a:off x="930511" y="3320988"/>
            <a:ext cx="242072" cy="0"/>
          </a:xfrm>
          <a:prstGeom prst="line">
            <a:avLst/>
          </a:prstGeom>
          <a:ln>
            <a:solidFill>
              <a:srgbClr val="0070C0"/>
            </a:solidFill>
            <a:prstDash val="sysDot"/>
            <a:headEnd type="none"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4665416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FF0A162-D8C6-4237-A5B6-A67A49FDF175}"/>
              </a:ext>
            </a:extLst>
          </p:cNvPr>
          <p:cNvPicPr>
            <a:picLocks noChangeAspect="1"/>
          </p:cNvPicPr>
          <p:nvPr/>
        </p:nvPicPr>
        <p:blipFill rotWithShape="1">
          <a:blip r:embed="rId3"/>
          <a:srcRect r="13614"/>
          <a:stretch/>
        </p:blipFill>
        <p:spPr>
          <a:xfrm>
            <a:off x="1146352" y="1736812"/>
            <a:ext cx="8233700" cy="2863818"/>
          </a:xfrm>
          <a:prstGeom prst="rect">
            <a:avLst/>
          </a:prstGeom>
        </p:spPr>
      </p:pic>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sp>
        <p:nvSpPr>
          <p:cNvPr id="7" name="Rectangle 4">
            <a:extLst>
              <a:ext uri="{FF2B5EF4-FFF2-40B4-BE49-F238E27FC236}">
                <a16:creationId xmlns:a16="http://schemas.microsoft.com/office/drawing/2014/main" id="{28CD7E6C-64B5-45E8-A60D-A08993728649}"/>
              </a:ext>
            </a:extLst>
          </p:cNvPr>
          <p:cNvSpPr>
            <a:spLocks noChangeArrowheads="1"/>
          </p:cNvSpPr>
          <p:nvPr/>
        </p:nvSpPr>
        <p:spPr bwMode="auto">
          <a:xfrm>
            <a:off x="311150" y="1052513"/>
            <a:ext cx="93233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t>LEDs</a:t>
            </a:r>
          </a:p>
        </p:txBody>
      </p:sp>
      <p:pic>
        <p:nvPicPr>
          <p:cNvPr id="8" name="Immagine 7">
            <a:extLst>
              <a:ext uri="{FF2B5EF4-FFF2-40B4-BE49-F238E27FC236}">
                <a16:creationId xmlns:a16="http://schemas.microsoft.com/office/drawing/2014/main" id="{10288113-5847-4671-9CD3-FC2A97D05C51}"/>
              </a:ext>
            </a:extLst>
          </p:cNvPr>
          <p:cNvPicPr>
            <a:picLocks noChangeAspect="1"/>
          </p:cNvPicPr>
          <p:nvPr/>
        </p:nvPicPr>
        <p:blipFill rotWithShape="1">
          <a:blip r:embed="rId4"/>
          <a:srcRect l="9279" t="6647" r="14433" b="57530"/>
          <a:stretch/>
        </p:blipFill>
        <p:spPr>
          <a:xfrm>
            <a:off x="56456" y="4786864"/>
            <a:ext cx="4788532" cy="2071136"/>
          </a:xfrm>
          <a:prstGeom prst="rect">
            <a:avLst/>
          </a:prstGeom>
        </p:spPr>
      </p:pic>
      <p:sp>
        <p:nvSpPr>
          <p:cNvPr id="9" name="Rectangle 3">
            <a:extLst>
              <a:ext uri="{FF2B5EF4-FFF2-40B4-BE49-F238E27FC236}">
                <a16:creationId xmlns:a16="http://schemas.microsoft.com/office/drawing/2014/main" id="{F17ECBB1-1C45-4636-8895-4BBA329B86DB}"/>
              </a:ext>
            </a:extLst>
          </p:cNvPr>
          <p:cNvSpPr>
            <a:spLocks noChangeArrowheads="1"/>
          </p:cNvSpPr>
          <p:nvPr/>
        </p:nvSpPr>
        <p:spPr bwMode="auto">
          <a:xfrm>
            <a:off x="0" y="4509120"/>
            <a:ext cx="4844988" cy="1489333"/>
          </a:xfrm>
          <a:prstGeom prst="rect">
            <a:avLst/>
          </a:prstGeom>
          <a:solidFill>
            <a:srgbClr val="FFFFFF">
              <a:alpha val="79000"/>
            </a:srgbClr>
          </a:solidFill>
          <a:ln>
            <a:noFill/>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a-DK" altLang="da-DK" dirty="0"/>
          </a:p>
        </p:txBody>
      </p:sp>
      <p:sp>
        <p:nvSpPr>
          <p:cNvPr id="11" name="Rettangolo 10">
            <a:extLst>
              <a:ext uri="{FF2B5EF4-FFF2-40B4-BE49-F238E27FC236}">
                <a16:creationId xmlns:a16="http://schemas.microsoft.com/office/drawing/2014/main" id="{45F82C74-4C61-4768-BB90-E9D48DCCF7A8}"/>
              </a:ext>
            </a:extLst>
          </p:cNvPr>
          <p:cNvSpPr/>
          <p:nvPr/>
        </p:nvSpPr>
        <p:spPr>
          <a:xfrm>
            <a:off x="3139026" y="6045036"/>
            <a:ext cx="1057890" cy="462321"/>
          </a:xfrm>
          <a:prstGeom prst="rect">
            <a:avLst/>
          </a:prstGeom>
          <a:grp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a:solidFill>
                <a:schemeClr val="tx1"/>
              </a:solidFill>
            </a:endParaRPr>
          </a:p>
        </p:txBody>
      </p:sp>
      <p:cxnSp>
        <p:nvCxnSpPr>
          <p:cNvPr id="12" name="Connettore a gomito 11">
            <a:extLst>
              <a:ext uri="{FF2B5EF4-FFF2-40B4-BE49-F238E27FC236}">
                <a16:creationId xmlns:a16="http://schemas.microsoft.com/office/drawing/2014/main" id="{96563FC5-DAC0-4BEA-B151-190714480B12}"/>
              </a:ext>
            </a:extLst>
          </p:cNvPr>
          <p:cNvCxnSpPr>
            <a:cxnSpLocks/>
          </p:cNvCxnSpPr>
          <p:nvPr/>
        </p:nvCxnSpPr>
        <p:spPr>
          <a:xfrm rot="5400000" flipH="1" flipV="1">
            <a:off x="-627621" y="3501009"/>
            <a:ext cx="3384378" cy="288032"/>
          </a:xfrm>
          <a:prstGeom prst="bentConnector3">
            <a:avLst>
              <a:gd name="adj1" fmla="val 100136"/>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17" name="Connettore a gomito 16">
            <a:extLst>
              <a:ext uri="{FF2B5EF4-FFF2-40B4-BE49-F238E27FC236}">
                <a16:creationId xmlns:a16="http://schemas.microsoft.com/office/drawing/2014/main" id="{CD3EA915-5756-456B-9A8D-A59D75A35184}"/>
              </a:ext>
            </a:extLst>
          </p:cNvPr>
          <p:cNvCxnSpPr>
            <a:cxnSpLocks/>
            <a:stCxn id="11" idx="0"/>
          </p:cNvCxnSpPr>
          <p:nvPr/>
        </p:nvCxnSpPr>
        <p:spPr>
          <a:xfrm rot="16200000" flipV="1">
            <a:off x="1940354" y="4317418"/>
            <a:ext cx="707820" cy="2747415"/>
          </a:xfrm>
          <a:prstGeom prst="bentConnector2">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20" name="Connettore diritto 19">
            <a:extLst>
              <a:ext uri="{FF2B5EF4-FFF2-40B4-BE49-F238E27FC236}">
                <a16:creationId xmlns:a16="http://schemas.microsoft.com/office/drawing/2014/main" id="{750A7835-C070-452D-9831-4261E1207E7E}"/>
              </a:ext>
            </a:extLst>
          </p:cNvPr>
          <p:cNvCxnSpPr>
            <a:cxnSpLocks/>
          </p:cNvCxnSpPr>
          <p:nvPr/>
        </p:nvCxnSpPr>
        <p:spPr>
          <a:xfrm>
            <a:off x="920552" y="2996952"/>
            <a:ext cx="288032" cy="0"/>
          </a:xfrm>
          <a:prstGeom prst="line">
            <a:avLst/>
          </a:prstGeom>
          <a:ln>
            <a:solidFill>
              <a:srgbClr val="0070C0"/>
            </a:solidFill>
            <a:prstDash val="sysDot"/>
            <a:headEnd type="none"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23" name="Connettore diritto 22">
            <a:extLst>
              <a:ext uri="{FF2B5EF4-FFF2-40B4-BE49-F238E27FC236}">
                <a16:creationId xmlns:a16="http://schemas.microsoft.com/office/drawing/2014/main" id="{8A563227-1109-4722-BE65-2841A031AD89}"/>
              </a:ext>
            </a:extLst>
          </p:cNvPr>
          <p:cNvCxnSpPr>
            <a:cxnSpLocks/>
          </p:cNvCxnSpPr>
          <p:nvPr/>
        </p:nvCxnSpPr>
        <p:spPr>
          <a:xfrm>
            <a:off x="931515" y="4041068"/>
            <a:ext cx="288032" cy="0"/>
          </a:xfrm>
          <a:prstGeom prst="line">
            <a:avLst/>
          </a:prstGeom>
          <a:ln>
            <a:solidFill>
              <a:srgbClr val="0070C0"/>
            </a:solidFill>
            <a:prstDash val="sysDot"/>
            <a:headEnd type="none"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4689321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233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t>Connectors to connect Plug-version sensors</a:t>
            </a:r>
          </a:p>
        </p:txBody>
      </p:sp>
      <p:pic>
        <p:nvPicPr>
          <p:cNvPr id="4" name="Immagine 3">
            <a:extLst>
              <a:ext uri="{FF2B5EF4-FFF2-40B4-BE49-F238E27FC236}">
                <a16:creationId xmlns:a16="http://schemas.microsoft.com/office/drawing/2014/main" id="{15EADD62-CC8B-45CB-B608-9BB74A8BC6F4}"/>
              </a:ext>
            </a:extLst>
          </p:cNvPr>
          <p:cNvPicPr>
            <a:picLocks noChangeAspect="1"/>
          </p:cNvPicPr>
          <p:nvPr/>
        </p:nvPicPr>
        <p:blipFill rotWithShape="1">
          <a:blip r:embed="rId4"/>
          <a:srcRect t="4780" b="4124"/>
          <a:stretch/>
        </p:blipFill>
        <p:spPr>
          <a:xfrm>
            <a:off x="1908175" y="1591128"/>
            <a:ext cx="6276975" cy="5266872"/>
          </a:xfrm>
          <a:prstGeom prst="rect">
            <a:avLst/>
          </a:prstGeom>
        </p:spPr>
      </p:pic>
      <p:sp>
        <p:nvSpPr>
          <p:cNvPr id="9" name="Rectangle 3">
            <a:extLst>
              <a:ext uri="{FF2B5EF4-FFF2-40B4-BE49-F238E27FC236}">
                <a16:creationId xmlns:a16="http://schemas.microsoft.com/office/drawing/2014/main" id="{AA7A45B1-D5C5-4DAB-87C3-97C6904A1FBA}"/>
              </a:ext>
            </a:extLst>
          </p:cNvPr>
          <p:cNvSpPr>
            <a:spLocks noChangeArrowheads="1"/>
          </p:cNvSpPr>
          <p:nvPr/>
        </p:nvSpPr>
        <p:spPr bwMode="auto">
          <a:xfrm>
            <a:off x="1919532" y="3000765"/>
            <a:ext cx="6265618" cy="3857235"/>
          </a:xfrm>
          <a:prstGeom prst="rect">
            <a:avLst/>
          </a:prstGeom>
          <a:solidFill>
            <a:srgbClr val="FFFFFF">
              <a:alpha val="79000"/>
            </a:srgbClr>
          </a:solidFill>
          <a:ln>
            <a:noFill/>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a-DK" altLang="da-DK" dirty="0"/>
          </a:p>
        </p:txBody>
      </p:sp>
      <p:sp>
        <p:nvSpPr>
          <p:cNvPr id="65" name="Rettangolo con angoli arrotondati 64">
            <a:extLst>
              <a:ext uri="{FF2B5EF4-FFF2-40B4-BE49-F238E27FC236}">
                <a16:creationId xmlns:a16="http://schemas.microsoft.com/office/drawing/2014/main" id="{452B3EBA-E6EE-45FC-8F5A-AFB16650A841}"/>
              </a:ext>
            </a:extLst>
          </p:cNvPr>
          <p:cNvSpPr/>
          <p:nvPr/>
        </p:nvSpPr>
        <p:spPr>
          <a:xfrm>
            <a:off x="537660" y="4780677"/>
            <a:ext cx="1224697" cy="38385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M12</a:t>
            </a:r>
          </a:p>
        </p:txBody>
      </p:sp>
      <p:sp>
        <p:nvSpPr>
          <p:cNvPr id="68" name="Rettangolo con angoli arrotondati 67">
            <a:extLst>
              <a:ext uri="{FF2B5EF4-FFF2-40B4-BE49-F238E27FC236}">
                <a16:creationId xmlns:a16="http://schemas.microsoft.com/office/drawing/2014/main" id="{DE9864DA-CD98-4CF2-B5D0-69131ECF294A}"/>
              </a:ext>
            </a:extLst>
          </p:cNvPr>
          <p:cNvSpPr/>
          <p:nvPr/>
        </p:nvSpPr>
        <p:spPr>
          <a:xfrm>
            <a:off x="8342939" y="3417091"/>
            <a:ext cx="1224697" cy="38385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M8 3-wire</a:t>
            </a:r>
          </a:p>
        </p:txBody>
      </p:sp>
      <p:cxnSp>
        <p:nvCxnSpPr>
          <p:cNvPr id="76" name="Connettore a gomito 75">
            <a:extLst>
              <a:ext uri="{FF2B5EF4-FFF2-40B4-BE49-F238E27FC236}">
                <a16:creationId xmlns:a16="http://schemas.microsoft.com/office/drawing/2014/main" id="{87FF1E47-37F9-4C03-BC71-0691233D9FFB}"/>
              </a:ext>
            </a:extLst>
          </p:cNvPr>
          <p:cNvCxnSpPr>
            <a:cxnSpLocks/>
          </p:cNvCxnSpPr>
          <p:nvPr/>
        </p:nvCxnSpPr>
        <p:spPr>
          <a:xfrm rot="10800000" flipV="1">
            <a:off x="1919532" y="2688261"/>
            <a:ext cx="2097364" cy="920757"/>
          </a:xfrm>
          <a:prstGeom prst="bentConnector3">
            <a:avLst>
              <a:gd name="adj1" fmla="val 107"/>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64" name="Rettangolo con angoli arrotondati 63">
            <a:extLst>
              <a:ext uri="{FF2B5EF4-FFF2-40B4-BE49-F238E27FC236}">
                <a16:creationId xmlns:a16="http://schemas.microsoft.com/office/drawing/2014/main" id="{38368FC0-6956-477A-BB6D-8CD8470859C7}"/>
              </a:ext>
            </a:extLst>
          </p:cNvPr>
          <p:cNvSpPr/>
          <p:nvPr/>
        </p:nvSpPr>
        <p:spPr>
          <a:xfrm>
            <a:off x="537421" y="3417091"/>
            <a:ext cx="1224697" cy="38385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M8 4-wire</a:t>
            </a:r>
          </a:p>
        </p:txBody>
      </p:sp>
      <p:cxnSp>
        <p:nvCxnSpPr>
          <p:cNvPr id="34" name="Connettore a gomito 33">
            <a:extLst>
              <a:ext uri="{FF2B5EF4-FFF2-40B4-BE49-F238E27FC236}">
                <a16:creationId xmlns:a16="http://schemas.microsoft.com/office/drawing/2014/main" id="{8A6E663B-E538-460A-AE4C-726AC373AED3}"/>
              </a:ext>
            </a:extLst>
          </p:cNvPr>
          <p:cNvCxnSpPr>
            <a:cxnSpLocks/>
          </p:cNvCxnSpPr>
          <p:nvPr/>
        </p:nvCxnSpPr>
        <p:spPr>
          <a:xfrm rot="10800000" flipV="1">
            <a:off x="1960802" y="2683203"/>
            <a:ext cx="3012042" cy="2327206"/>
          </a:xfrm>
          <a:prstGeom prst="bentConnector3">
            <a:avLst>
              <a:gd name="adj1" fmla="val 635"/>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50" name="Connettore a gomito 49">
            <a:extLst>
              <a:ext uri="{FF2B5EF4-FFF2-40B4-BE49-F238E27FC236}">
                <a16:creationId xmlns:a16="http://schemas.microsoft.com/office/drawing/2014/main" id="{6D2C69BB-B636-45A3-8C95-7F5604317723}"/>
              </a:ext>
            </a:extLst>
          </p:cNvPr>
          <p:cNvCxnSpPr>
            <a:cxnSpLocks/>
          </p:cNvCxnSpPr>
          <p:nvPr/>
        </p:nvCxnSpPr>
        <p:spPr>
          <a:xfrm>
            <a:off x="5988618" y="2683203"/>
            <a:ext cx="2132919" cy="925815"/>
          </a:xfrm>
          <a:prstGeom prst="bentConnector3">
            <a:avLst>
              <a:gd name="adj1" fmla="val 419"/>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4484231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233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dirty="0"/>
              <a:t>Extension cable to connect cable-version sensors</a:t>
            </a:r>
          </a:p>
        </p:txBody>
      </p:sp>
      <p:pic>
        <p:nvPicPr>
          <p:cNvPr id="4" name="Immagine 3">
            <a:extLst>
              <a:ext uri="{FF2B5EF4-FFF2-40B4-BE49-F238E27FC236}">
                <a16:creationId xmlns:a16="http://schemas.microsoft.com/office/drawing/2014/main" id="{15EADD62-CC8B-45CB-B608-9BB74A8BC6F4}"/>
              </a:ext>
            </a:extLst>
          </p:cNvPr>
          <p:cNvPicPr>
            <a:picLocks noChangeAspect="1"/>
          </p:cNvPicPr>
          <p:nvPr/>
        </p:nvPicPr>
        <p:blipFill rotWithShape="1">
          <a:blip r:embed="rId4"/>
          <a:srcRect t="4780" b="4124"/>
          <a:stretch/>
        </p:blipFill>
        <p:spPr>
          <a:xfrm>
            <a:off x="1908175" y="1591128"/>
            <a:ext cx="6276975" cy="5266872"/>
          </a:xfrm>
          <a:prstGeom prst="rect">
            <a:avLst/>
          </a:prstGeom>
        </p:spPr>
      </p:pic>
      <p:sp>
        <p:nvSpPr>
          <p:cNvPr id="9" name="Rectangle 3">
            <a:extLst>
              <a:ext uri="{FF2B5EF4-FFF2-40B4-BE49-F238E27FC236}">
                <a16:creationId xmlns:a16="http://schemas.microsoft.com/office/drawing/2014/main" id="{AA7A45B1-D5C5-4DAB-87C3-97C6904A1FBA}"/>
              </a:ext>
            </a:extLst>
          </p:cNvPr>
          <p:cNvSpPr>
            <a:spLocks noChangeArrowheads="1"/>
          </p:cNvSpPr>
          <p:nvPr/>
        </p:nvSpPr>
        <p:spPr bwMode="auto">
          <a:xfrm>
            <a:off x="1919532" y="3000765"/>
            <a:ext cx="6265618" cy="3857235"/>
          </a:xfrm>
          <a:prstGeom prst="rect">
            <a:avLst/>
          </a:prstGeom>
          <a:solidFill>
            <a:srgbClr val="FFFFFF">
              <a:alpha val="79000"/>
            </a:srgbClr>
          </a:solidFill>
          <a:ln>
            <a:noFill/>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a-DK" altLang="da-DK" dirty="0"/>
          </a:p>
        </p:txBody>
      </p:sp>
      <p:sp>
        <p:nvSpPr>
          <p:cNvPr id="65" name="Rettangolo con angoli arrotondati 64">
            <a:extLst>
              <a:ext uri="{FF2B5EF4-FFF2-40B4-BE49-F238E27FC236}">
                <a16:creationId xmlns:a16="http://schemas.microsoft.com/office/drawing/2014/main" id="{452B3EBA-E6EE-45FC-8F5A-AFB16650A841}"/>
              </a:ext>
            </a:extLst>
          </p:cNvPr>
          <p:cNvSpPr/>
          <p:nvPr/>
        </p:nvSpPr>
        <p:spPr>
          <a:xfrm>
            <a:off x="520691" y="4211921"/>
            <a:ext cx="1631754" cy="1389454"/>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0.5m M12 to 4 </a:t>
            </a:r>
            <a:r>
              <a:rPr lang="it-IT" sz="1600" b="1" dirty="0" err="1">
                <a:solidFill>
                  <a:schemeClr val="tx1"/>
                </a:solidFill>
              </a:rPr>
              <a:t>hooks</a:t>
            </a:r>
            <a:r>
              <a:rPr lang="it-IT" sz="1600" b="1" dirty="0">
                <a:solidFill>
                  <a:schemeClr val="tx1"/>
                </a:solidFill>
              </a:rPr>
              <a:t>, </a:t>
            </a:r>
            <a:r>
              <a:rPr lang="it-IT" sz="1600" b="1" dirty="0" err="1">
                <a:solidFill>
                  <a:schemeClr val="tx1"/>
                </a:solidFill>
              </a:rPr>
              <a:t>marked</a:t>
            </a:r>
            <a:r>
              <a:rPr lang="it-IT" sz="1600" b="1" dirty="0">
                <a:solidFill>
                  <a:schemeClr val="tx1"/>
                </a:solidFill>
              </a:rPr>
              <a:t> with </a:t>
            </a:r>
            <a:r>
              <a:rPr lang="it-IT" sz="1600" b="1" dirty="0" err="1">
                <a:solidFill>
                  <a:schemeClr val="tx1"/>
                </a:solidFill>
              </a:rPr>
              <a:t>different</a:t>
            </a:r>
            <a:r>
              <a:rPr lang="it-IT" sz="1600" b="1" dirty="0">
                <a:solidFill>
                  <a:schemeClr val="tx1"/>
                </a:solidFill>
              </a:rPr>
              <a:t> colors</a:t>
            </a:r>
          </a:p>
        </p:txBody>
      </p:sp>
      <p:pic>
        <p:nvPicPr>
          <p:cNvPr id="8" name="Immagine 7">
            <a:extLst>
              <a:ext uri="{FF2B5EF4-FFF2-40B4-BE49-F238E27FC236}">
                <a16:creationId xmlns:a16="http://schemas.microsoft.com/office/drawing/2014/main" id="{A2656783-1878-4509-939F-0662BC8772C1}"/>
              </a:ext>
            </a:extLst>
          </p:cNvPr>
          <p:cNvPicPr>
            <a:picLocks noChangeAspect="1"/>
          </p:cNvPicPr>
          <p:nvPr/>
        </p:nvPicPr>
        <p:blipFill>
          <a:blip r:embed="rId5"/>
          <a:stretch>
            <a:fillRect/>
          </a:stretch>
        </p:blipFill>
        <p:spPr>
          <a:xfrm>
            <a:off x="2266458" y="4663788"/>
            <a:ext cx="5560407" cy="2194212"/>
          </a:xfrm>
          <a:prstGeom prst="rect">
            <a:avLst/>
          </a:prstGeom>
        </p:spPr>
      </p:pic>
      <p:cxnSp>
        <p:nvCxnSpPr>
          <p:cNvPr id="34" name="Connettore a gomito 33">
            <a:extLst>
              <a:ext uri="{FF2B5EF4-FFF2-40B4-BE49-F238E27FC236}">
                <a16:creationId xmlns:a16="http://schemas.microsoft.com/office/drawing/2014/main" id="{8A6E663B-E538-460A-AE4C-726AC373AED3}"/>
              </a:ext>
            </a:extLst>
          </p:cNvPr>
          <p:cNvCxnSpPr>
            <a:cxnSpLocks/>
          </p:cNvCxnSpPr>
          <p:nvPr/>
        </p:nvCxnSpPr>
        <p:spPr>
          <a:xfrm rot="10800000" flipV="1">
            <a:off x="2324708" y="2683202"/>
            <a:ext cx="2648138" cy="2246180"/>
          </a:xfrm>
          <a:prstGeom prst="bentConnector3">
            <a:avLst>
              <a:gd name="adj1" fmla="val 123"/>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676615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242888" y="187325"/>
            <a:ext cx="1294242"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err="1"/>
              <a:t>Contents</a:t>
            </a:r>
            <a:endParaRPr lang="it-IT" altLang="en-US" sz="2000" b="1" dirty="0"/>
          </a:p>
        </p:txBody>
      </p:sp>
      <p:sp>
        <p:nvSpPr>
          <p:cNvPr id="8" name="Rectangle 2">
            <a:extLst>
              <a:ext uri="{FF2B5EF4-FFF2-40B4-BE49-F238E27FC236}">
                <a16:creationId xmlns:a16="http://schemas.microsoft.com/office/drawing/2014/main" id="{01B7A0B8-AC7B-4B41-A45A-4AD2927CA3A8}"/>
              </a:ext>
            </a:extLst>
          </p:cNvPr>
          <p:cNvSpPr>
            <a:spLocks noChangeArrowheads="1"/>
          </p:cNvSpPr>
          <p:nvPr/>
        </p:nvSpPr>
        <p:spPr bwMode="auto">
          <a:xfrm>
            <a:off x="561975" y="1679575"/>
            <a:ext cx="3274901"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en-US" sz="2400" b="1" dirty="0"/>
              <a:t>SCTL55</a:t>
            </a:r>
          </a:p>
          <a:p>
            <a:pPr eaLnBrk="1" hangingPunct="1"/>
            <a:r>
              <a:rPr lang="it-IT" altLang="en-US" sz="2400" b="1" dirty="0"/>
              <a:t>Smart </a:t>
            </a:r>
            <a:r>
              <a:rPr lang="it-IT" altLang="en-US" sz="2400" b="1" dirty="0" err="1"/>
              <a:t>Configurator</a:t>
            </a:r>
            <a:endParaRPr lang="it-IT" altLang="en-US" sz="2400" b="1" dirty="0"/>
          </a:p>
          <a:p>
            <a:pPr eaLnBrk="1" hangingPunct="1"/>
            <a:endParaRPr lang="it-IT" altLang="en-US" sz="2400" b="1" dirty="0"/>
          </a:p>
          <a:p>
            <a:pPr eaLnBrk="1" hangingPunct="1"/>
            <a:endParaRPr lang="it-IT" altLang="en-US" sz="2000" b="1" dirty="0"/>
          </a:p>
          <a:p>
            <a:pPr eaLnBrk="1" hangingPunct="1"/>
            <a:endParaRPr lang="it-IT" altLang="en-US" sz="2000" b="1" dirty="0"/>
          </a:p>
          <a:p>
            <a:pPr eaLnBrk="1" hangingPunct="1"/>
            <a:endParaRPr lang="it-IT" altLang="en-US" sz="2000" b="1" dirty="0"/>
          </a:p>
          <a:p>
            <a:pPr eaLnBrk="1" hangingPunct="1"/>
            <a:endParaRPr lang="it-IT" altLang="en-US" sz="2000" b="1" dirty="0"/>
          </a:p>
          <a:p>
            <a:pPr eaLnBrk="1" hangingPunct="1"/>
            <a:endParaRPr lang="it-IT" altLang="en-US" sz="2000" b="1" dirty="0"/>
          </a:p>
        </p:txBody>
      </p:sp>
      <p:pic>
        <p:nvPicPr>
          <p:cNvPr id="4" name="Immagine 3">
            <a:extLst>
              <a:ext uri="{FF2B5EF4-FFF2-40B4-BE49-F238E27FC236}">
                <a16:creationId xmlns:a16="http://schemas.microsoft.com/office/drawing/2014/main" id="{2A05D0BC-1853-43E6-84CF-642BEE4C9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905" y="1160748"/>
            <a:ext cx="5507136" cy="5507136"/>
          </a:xfrm>
          <a:prstGeom prst="rect">
            <a:avLst/>
          </a:prstGeom>
          <a:effectLst>
            <a:outerShdw blurRad="292100" dist="139700" dir="2700000" algn="ctr" rotWithShape="0">
              <a:srgbClr val="000000">
                <a:alpha val="35000"/>
              </a:srgbClr>
            </a:outerShdw>
          </a:effectLst>
        </p:spPr>
      </p:pic>
    </p:spTree>
    <p:extLst>
      <p:ext uri="{BB962C8B-B14F-4D97-AF65-F5344CB8AC3E}">
        <p14:creationId xmlns:p14="http://schemas.microsoft.com/office/powerpoint/2010/main" val="27683541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31296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err="1"/>
              <a:t>Gestures</a:t>
            </a:r>
            <a:endParaRPr lang="it-IT" altLang="en-US" b="1" dirty="0"/>
          </a:p>
        </p:txBody>
      </p:sp>
      <p:sp>
        <p:nvSpPr>
          <p:cNvPr id="15" name="Rettangolo con angoli arrotondati 14">
            <a:extLst>
              <a:ext uri="{FF2B5EF4-FFF2-40B4-BE49-F238E27FC236}">
                <a16:creationId xmlns:a16="http://schemas.microsoft.com/office/drawing/2014/main" id="{89105E21-B76E-48DC-815F-FBDDE68A04B5}"/>
              </a:ext>
            </a:extLst>
          </p:cNvPr>
          <p:cNvSpPr/>
          <p:nvPr/>
        </p:nvSpPr>
        <p:spPr>
          <a:xfrm>
            <a:off x="2016958" y="1900635"/>
            <a:ext cx="972964" cy="369332"/>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TOUCH</a:t>
            </a:r>
          </a:p>
        </p:txBody>
      </p:sp>
      <p:pic>
        <p:nvPicPr>
          <p:cNvPr id="2" name="Immagine 1">
            <a:extLst>
              <a:ext uri="{FF2B5EF4-FFF2-40B4-BE49-F238E27FC236}">
                <a16:creationId xmlns:a16="http://schemas.microsoft.com/office/drawing/2014/main" id="{AA29E2F4-0CC9-45F5-8622-B892B34BAAF7}"/>
              </a:ext>
            </a:extLst>
          </p:cNvPr>
          <p:cNvPicPr>
            <a:picLocks noChangeAspect="1"/>
          </p:cNvPicPr>
          <p:nvPr/>
        </p:nvPicPr>
        <p:blipFill>
          <a:blip r:embed="rId4"/>
          <a:stretch>
            <a:fillRect/>
          </a:stretch>
        </p:blipFill>
        <p:spPr>
          <a:xfrm>
            <a:off x="2035989" y="2341499"/>
            <a:ext cx="1323975" cy="2476500"/>
          </a:xfrm>
          <a:prstGeom prst="rect">
            <a:avLst/>
          </a:prstGeom>
        </p:spPr>
      </p:pic>
      <p:pic>
        <p:nvPicPr>
          <p:cNvPr id="3" name="Immagine 2">
            <a:extLst>
              <a:ext uri="{FF2B5EF4-FFF2-40B4-BE49-F238E27FC236}">
                <a16:creationId xmlns:a16="http://schemas.microsoft.com/office/drawing/2014/main" id="{84C5DA76-F6AE-47F8-870F-27E59FB9AD23}"/>
              </a:ext>
            </a:extLst>
          </p:cNvPr>
          <p:cNvPicPr>
            <a:picLocks noChangeAspect="1"/>
          </p:cNvPicPr>
          <p:nvPr/>
        </p:nvPicPr>
        <p:blipFill>
          <a:blip r:embed="rId5"/>
          <a:stretch>
            <a:fillRect/>
          </a:stretch>
        </p:blipFill>
        <p:spPr>
          <a:xfrm>
            <a:off x="3980893" y="3429000"/>
            <a:ext cx="1352550" cy="2324100"/>
          </a:xfrm>
          <a:prstGeom prst="rect">
            <a:avLst/>
          </a:prstGeom>
        </p:spPr>
      </p:pic>
      <p:sp>
        <p:nvSpPr>
          <p:cNvPr id="18" name="Rettangolo con angoli arrotondati 17">
            <a:extLst>
              <a:ext uri="{FF2B5EF4-FFF2-40B4-BE49-F238E27FC236}">
                <a16:creationId xmlns:a16="http://schemas.microsoft.com/office/drawing/2014/main" id="{58B31373-A7A9-43C3-8E48-0B0D78E461B5}"/>
              </a:ext>
            </a:extLst>
          </p:cNvPr>
          <p:cNvSpPr/>
          <p:nvPr/>
        </p:nvSpPr>
        <p:spPr>
          <a:xfrm>
            <a:off x="3966633" y="2913273"/>
            <a:ext cx="972964" cy="369332"/>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SWIPE</a:t>
            </a:r>
          </a:p>
        </p:txBody>
      </p:sp>
      <p:pic>
        <p:nvPicPr>
          <p:cNvPr id="19" name="Immagine 18">
            <a:extLst>
              <a:ext uri="{FF2B5EF4-FFF2-40B4-BE49-F238E27FC236}">
                <a16:creationId xmlns:a16="http://schemas.microsoft.com/office/drawing/2014/main" id="{3A9EA040-5E39-4F45-8E29-ED79BC3153A1}"/>
              </a:ext>
            </a:extLst>
          </p:cNvPr>
          <p:cNvPicPr>
            <a:picLocks noChangeAspect="1"/>
          </p:cNvPicPr>
          <p:nvPr/>
        </p:nvPicPr>
        <p:blipFill rotWithShape="1">
          <a:blip r:embed="rId6">
            <a:extLst>
              <a:ext uri="{28A0092B-C50C-407E-A947-70E740481C1C}">
                <a14:useLocalDpi xmlns:a14="http://schemas.microsoft.com/office/drawing/2010/main" val="0"/>
              </a:ext>
            </a:extLst>
          </a:blip>
          <a:srcRect l="26246" t="25832" r="25854" b="14153"/>
          <a:stretch/>
        </p:blipFill>
        <p:spPr>
          <a:xfrm>
            <a:off x="5925108" y="908720"/>
            <a:ext cx="4352884" cy="5453900"/>
          </a:xfrm>
          <a:prstGeom prst="rect">
            <a:avLst/>
          </a:prstGeom>
          <a:effectLst>
            <a:outerShdw blurRad="292100" dist="139700" dir="2700000" algn="ctr" rotWithShape="0">
              <a:srgbClr val="000000">
                <a:alpha val="35000"/>
              </a:srgbClr>
            </a:outerShdw>
          </a:effectLst>
        </p:spPr>
      </p:pic>
    </p:spTree>
    <p:extLst>
      <p:ext uri="{BB962C8B-B14F-4D97-AF65-F5344CB8AC3E}">
        <p14:creationId xmlns:p14="http://schemas.microsoft.com/office/powerpoint/2010/main" val="38106049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31296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Home page</a:t>
            </a:r>
          </a:p>
        </p:txBody>
      </p:sp>
      <p:pic>
        <p:nvPicPr>
          <p:cNvPr id="11" name="Immagine 10">
            <a:extLst>
              <a:ext uri="{FF2B5EF4-FFF2-40B4-BE49-F238E27FC236}">
                <a16:creationId xmlns:a16="http://schemas.microsoft.com/office/drawing/2014/main" id="{D727D017-03B3-4353-BF8C-B96FCF6E4B1F}"/>
              </a:ext>
            </a:extLst>
          </p:cNvPr>
          <p:cNvPicPr>
            <a:picLocks noChangeAspect="1"/>
          </p:cNvPicPr>
          <p:nvPr/>
        </p:nvPicPr>
        <p:blipFill rotWithShape="1">
          <a:blip r:embed="rId4">
            <a:extLst>
              <a:ext uri="{28A0092B-C50C-407E-A947-70E740481C1C}">
                <a14:useLocalDpi xmlns:a14="http://schemas.microsoft.com/office/drawing/2010/main" val="0"/>
              </a:ext>
            </a:extLst>
          </a:blip>
          <a:srcRect l="26246" t="25832" r="25854" b="14153"/>
          <a:stretch/>
        </p:blipFill>
        <p:spPr>
          <a:xfrm>
            <a:off x="2925820" y="908720"/>
            <a:ext cx="4352884" cy="5453900"/>
          </a:xfrm>
          <a:prstGeom prst="rect">
            <a:avLst/>
          </a:prstGeom>
          <a:effectLst>
            <a:outerShdw blurRad="292100" dist="139700" dir="2700000" algn="ctr" rotWithShape="0">
              <a:srgbClr val="000000">
                <a:alpha val="35000"/>
              </a:srgbClr>
            </a:outerShdw>
          </a:effectLst>
        </p:spPr>
      </p:pic>
      <p:sp>
        <p:nvSpPr>
          <p:cNvPr id="12" name="Rettangolo con angoli arrotondati 11">
            <a:extLst>
              <a:ext uri="{FF2B5EF4-FFF2-40B4-BE49-F238E27FC236}">
                <a16:creationId xmlns:a16="http://schemas.microsoft.com/office/drawing/2014/main" id="{5A868D7B-7001-4818-8323-2B5B0CE8D15B}"/>
              </a:ext>
            </a:extLst>
          </p:cNvPr>
          <p:cNvSpPr/>
          <p:nvPr/>
        </p:nvSpPr>
        <p:spPr>
          <a:xfrm>
            <a:off x="8002784" y="1448780"/>
            <a:ext cx="1631754" cy="67979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Setting</a:t>
            </a:r>
          </a:p>
        </p:txBody>
      </p:sp>
      <p:sp>
        <p:nvSpPr>
          <p:cNvPr id="15" name="Rettangolo con angoli arrotondati 14">
            <a:extLst>
              <a:ext uri="{FF2B5EF4-FFF2-40B4-BE49-F238E27FC236}">
                <a16:creationId xmlns:a16="http://schemas.microsoft.com/office/drawing/2014/main" id="{89105E21-B76E-48DC-815F-FBDDE68A04B5}"/>
              </a:ext>
            </a:extLst>
          </p:cNvPr>
          <p:cNvSpPr/>
          <p:nvPr/>
        </p:nvSpPr>
        <p:spPr>
          <a:xfrm>
            <a:off x="311379" y="3728106"/>
            <a:ext cx="1631754" cy="67979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a:t>
            </a:r>
            <a:r>
              <a:rPr lang="it-IT" sz="1600" b="1" dirty="0" err="1">
                <a:solidFill>
                  <a:schemeClr val="tx1"/>
                </a:solidFill>
              </a:rPr>
              <a:t>Configure</a:t>
            </a:r>
            <a:r>
              <a:rPr lang="it-IT" sz="1600" b="1" dirty="0">
                <a:solidFill>
                  <a:schemeClr val="tx1"/>
                </a:solidFill>
              </a:rPr>
              <a:t>» App</a:t>
            </a:r>
          </a:p>
        </p:txBody>
      </p:sp>
      <p:cxnSp>
        <p:nvCxnSpPr>
          <p:cNvPr id="25" name="Connettore diritto 24">
            <a:extLst>
              <a:ext uri="{FF2B5EF4-FFF2-40B4-BE49-F238E27FC236}">
                <a16:creationId xmlns:a16="http://schemas.microsoft.com/office/drawing/2014/main" id="{4AB00AA0-19DB-4F0D-A2A9-0E13AA9434AD}"/>
              </a:ext>
            </a:extLst>
          </p:cNvPr>
          <p:cNvCxnSpPr>
            <a:cxnSpLocks/>
          </p:cNvCxnSpPr>
          <p:nvPr/>
        </p:nvCxnSpPr>
        <p:spPr>
          <a:xfrm>
            <a:off x="6249144" y="1808820"/>
            <a:ext cx="1753640" cy="0"/>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27" name="Connettore diritto 26">
            <a:extLst>
              <a:ext uri="{FF2B5EF4-FFF2-40B4-BE49-F238E27FC236}">
                <a16:creationId xmlns:a16="http://schemas.microsoft.com/office/drawing/2014/main" id="{3BD5B295-852C-4B8C-9D13-754DCE9F34D7}"/>
              </a:ext>
            </a:extLst>
          </p:cNvPr>
          <p:cNvCxnSpPr>
            <a:cxnSpLocks/>
          </p:cNvCxnSpPr>
          <p:nvPr/>
        </p:nvCxnSpPr>
        <p:spPr>
          <a:xfrm flipV="1">
            <a:off x="1949813" y="4041068"/>
            <a:ext cx="2027203" cy="26932"/>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29" name="Connettore diritto 28">
            <a:extLst>
              <a:ext uri="{FF2B5EF4-FFF2-40B4-BE49-F238E27FC236}">
                <a16:creationId xmlns:a16="http://schemas.microsoft.com/office/drawing/2014/main" id="{CC7A9D46-0D27-4D44-82F0-FC48A5C76638}"/>
              </a:ext>
            </a:extLst>
          </p:cNvPr>
          <p:cNvCxnSpPr>
            <a:cxnSpLocks/>
            <a:endCxn id="31" idx="1"/>
          </p:cNvCxnSpPr>
          <p:nvPr/>
        </p:nvCxnSpPr>
        <p:spPr>
          <a:xfrm>
            <a:off x="6249144" y="3449145"/>
            <a:ext cx="1753640" cy="0"/>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31" name="Rettangolo con angoli arrotondati 30">
            <a:extLst>
              <a:ext uri="{FF2B5EF4-FFF2-40B4-BE49-F238E27FC236}">
                <a16:creationId xmlns:a16="http://schemas.microsoft.com/office/drawing/2014/main" id="{023F4E49-21A9-43C2-8F0E-6FC49A9C349F}"/>
              </a:ext>
            </a:extLst>
          </p:cNvPr>
          <p:cNvSpPr/>
          <p:nvPr/>
        </p:nvSpPr>
        <p:spPr>
          <a:xfrm>
            <a:off x="8002784" y="3109250"/>
            <a:ext cx="1631754" cy="67979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Carlo Gavazzi App store</a:t>
            </a:r>
          </a:p>
        </p:txBody>
      </p:sp>
      <p:cxnSp>
        <p:nvCxnSpPr>
          <p:cNvPr id="35" name="Connettore diritto 34">
            <a:extLst>
              <a:ext uri="{FF2B5EF4-FFF2-40B4-BE49-F238E27FC236}">
                <a16:creationId xmlns:a16="http://schemas.microsoft.com/office/drawing/2014/main" id="{9E769F81-BD70-49AC-A05E-A1CA1E540F55}"/>
              </a:ext>
            </a:extLst>
          </p:cNvPr>
          <p:cNvCxnSpPr>
            <a:cxnSpLocks/>
            <a:endCxn id="36" idx="1"/>
          </p:cNvCxnSpPr>
          <p:nvPr/>
        </p:nvCxnSpPr>
        <p:spPr>
          <a:xfrm>
            <a:off x="6249144" y="2564904"/>
            <a:ext cx="1753640" cy="15859"/>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36" name="Rettangolo con angoli arrotondati 35">
            <a:extLst>
              <a:ext uri="{FF2B5EF4-FFF2-40B4-BE49-F238E27FC236}">
                <a16:creationId xmlns:a16="http://schemas.microsoft.com/office/drawing/2014/main" id="{5446AEB6-0F7D-415B-90BE-9B5BDB27016F}"/>
              </a:ext>
            </a:extLst>
          </p:cNvPr>
          <p:cNvSpPr/>
          <p:nvPr/>
        </p:nvSpPr>
        <p:spPr>
          <a:xfrm>
            <a:off x="8002784" y="2240868"/>
            <a:ext cx="1631754" cy="67979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Wi-Fi switch</a:t>
            </a:r>
          </a:p>
        </p:txBody>
      </p:sp>
    </p:spTree>
    <p:extLst>
      <p:ext uri="{BB962C8B-B14F-4D97-AF65-F5344CB8AC3E}">
        <p14:creationId xmlns:p14="http://schemas.microsoft.com/office/powerpoint/2010/main" val="21356997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312968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Wi-Fi setting</a:t>
            </a:r>
          </a:p>
        </p:txBody>
      </p:sp>
      <p:pic>
        <p:nvPicPr>
          <p:cNvPr id="3" name="Immagine 2">
            <a:extLst>
              <a:ext uri="{FF2B5EF4-FFF2-40B4-BE49-F238E27FC236}">
                <a16:creationId xmlns:a16="http://schemas.microsoft.com/office/drawing/2014/main" id="{6C87FE65-EBA1-473F-B1A6-D4833B8BB4FE}"/>
              </a:ext>
            </a:extLst>
          </p:cNvPr>
          <p:cNvPicPr>
            <a:picLocks noChangeAspect="1"/>
          </p:cNvPicPr>
          <p:nvPr/>
        </p:nvPicPr>
        <p:blipFill>
          <a:blip r:embed="rId4"/>
          <a:stretch>
            <a:fillRect/>
          </a:stretch>
        </p:blipFill>
        <p:spPr>
          <a:xfrm>
            <a:off x="324862" y="1428701"/>
            <a:ext cx="9467850" cy="4686300"/>
          </a:xfrm>
          <a:prstGeom prst="rect">
            <a:avLst/>
          </a:prstGeom>
        </p:spPr>
      </p:pic>
    </p:spTree>
    <p:extLst>
      <p:ext uri="{BB962C8B-B14F-4D97-AF65-F5344CB8AC3E}">
        <p14:creationId xmlns:p14="http://schemas.microsoft.com/office/powerpoint/2010/main" val="28154837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50378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Software update</a:t>
            </a:r>
          </a:p>
        </p:txBody>
      </p:sp>
      <p:pic>
        <p:nvPicPr>
          <p:cNvPr id="2" name="Immagine 1">
            <a:extLst>
              <a:ext uri="{FF2B5EF4-FFF2-40B4-BE49-F238E27FC236}">
                <a16:creationId xmlns:a16="http://schemas.microsoft.com/office/drawing/2014/main" id="{83FCC868-7C06-4E93-B7F6-970DE30A4B23}"/>
              </a:ext>
            </a:extLst>
          </p:cNvPr>
          <p:cNvPicPr>
            <a:picLocks noChangeAspect="1"/>
          </p:cNvPicPr>
          <p:nvPr/>
        </p:nvPicPr>
        <p:blipFill>
          <a:blip r:embed="rId4"/>
          <a:stretch>
            <a:fillRect/>
          </a:stretch>
        </p:blipFill>
        <p:spPr>
          <a:xfrm>
            <a:off x="312973" y="1464146"/>
            <a:ext cx="5972175" cy="4629150"/>
          </a:xfrm>
          <a:prstGeom prst="rect">
            <a:avLst/>
          </a:prstGeom>
        </p:spPr>
      </p:pic>
    </p:spTree>
    <p:extLst>
      <p:ext uri="{BB962C8B-B14F-4D97-AF65-F5344CB8AC3E}">
        <p14:creationId xmlns:p14="http://schemas.microsoft.com/office/powerpoint/2010/main" val="338015679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503789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Play the «</a:t>
            </a:r>
            <a:r>
              <a:rPr lang="it-IT" altLang="en-US" b="1" dirty="0" err="1"/>
              <a:t>Configure</a:t>
            </a:r>
            <a:r>
              <a:rPr lang="it-IT" altLang="en-US" b="1" dirty="0"/>
              <a:t>» APP</a:t>
            </a:r>
          </a:p>
        </p:txBody>
      </p:sp>
      <p:pic>
        <p:nvPicPr>
          <p:cNvPr id="3" name="Immagine 2">
            <a:extLst>
              <a:ext uri="{FF2B5EF4-FFF2-40B4-BE49-F238E27FC236}">
                <a16:creationId xmlns:a16="http://schemas.microsoft.com/office/drawing/2014/main" id="{B55A6D28-711E-48FD-BCCF-C3C14E136A87}"/>
              </a:ext>
            </a:extLst>
          </p:cNvPr>
          <p:cNvPicPr>
            <a:picLocks noChangeAspect="1"/>
          </p:cNvPicPr>
          <p:nvPr/>
        </p:nvPicPr>
        <p:blipFill>
          <a:blip r:embed="rId4"/>
          <a:stretch>
            <a:fillRect/>
          </a:stretch>
        </p:blipFill>
        <p:spPr>
          <a:xfrm>
            <a:off x="344488" y="1484784"/>
            <a:ext cx="5953125" cy="4562475"/>
          </a:xfrm>
          <a:prstGeom prst="rect">
            <a:avLst/>
          </a:prstGeom>
        </p:spPr>
      </p:pic>
    </p:spTree>
    <p:extLst>
      <p:ext uri="{BB962C8B-B14F-4D97-AF65-F5344CB8AC3E}">
        <p14:creationId xmlns:p14="http://schemas.microsoft.com/office/powerpoint/2010/main" val="185402177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71621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Connect </a:t>
            </a:r>
            <a:r>
              <a:rPr lang="it-IT" altLang="en-US" b="1" dirty="0" err="1"/>
              <a:t>your</a:t>
            </a:r>
            <a:r>
              <a:rPr lang="it-IT" altLang="en-US" b="1" dirty="0"/>
              <a:t> sensor – IODD file </a:t>
            </a:r>
            <a:r>
              <a:rPr lang="it-IT" altLang="en-US" b="1" dirty="0" err="1"/>
              <a:t>not</a:t>
            </a:r>
            <a:r>
              <a:rPr lang="it-IT" altLang="en-US" b="1" dirty="0"/>
              <a:t> </a:t>
            </a:r>
            <a:r>
              <a:rPr lang="it-IT" altLang="en-US" b="1" dirty="0" err="1"/>
              <a:t>present</a:t>
            </a:r>
            <a:r>
              <a:rPr lang="it-IT" altLang="en-US" b="1" dirty="0"/>
              <a:t> on the device</a:t>
            </a:r>
          </a:p>
        </p:txBody>
      </p:sp>
      <p:pic>
        <p:nvPicPr>
          <p:cNvPr id="7" name="Immagine 6">
            <a:extLst>
              <a:ext uri="{FF2B5EF4-FFF2-40B4-BE49-F238E27FC236}">
                <a16:creationId xmlns:a16="http://schemas.microsoft.com/office/drawing/2014/main" id="{5DADD74F-1649-4C55-902D-E2BAE13DF9F2}"/>
              </a:ext>
            </a:extLst>
          </p:cNvPr>
          <p:cNvPicPr>
            <a:picLocks noChangeAspect="1"/>
          </p:cNvPicPr>
          <p:nvPr/>
        </p:nvPicPr>
        <p:blipFill>
          <a:blip r:embed="rId4"/>
          <a:stretch>
            <a:fillRect/>
          </a:stretch>
        </p:blipFill>
        <p:spPr>
          <a:xfrm>
            <a:off x="3008419" y="3003817"/>
            <a:ext cx="600075" cy="1485900"/>
          </a:xfrm>
          <a:prstGeom prst="rect">
            <a:avLst/>
          </a:prstGeom>
        </p:spPr>
      </p:pic>
      <p:pic>
        <p:nvPicPr>
          <p:cNvPr id="2" name="Immagine 1">
            <a:extLst>
              <a:ext uri="{FF2B5EF4-FFF2-40B4-BE49-F238E27FC236}">
                <a16:creationId xmlns:a16="http://schemas.microsoft.com/office/drawing/2014/main" id="{740808D9-BA7C-4045-B357-D1FCB60F958B}"/>
              </a:ext>
            </a:extLst>
          </p:cNvPr>
          <p:cNvPicPr>
            <a:picLocks noChangeAspect="1"/>
          </p:cNvPicPr>
          <p:nvPr/>
        </p:nvPicPr>
        <p:blipFill>
          <a:blip r:embed="rId5"/>
          <a:stretch>
            <a:fillRect/>
          </a:stretch>
        </p:blipFill>
        <p:spPr>
          <a:xfrm>
            <a:off x="380492" y="1484783"/>
            <a:ext cx="2619375" cy="4562475"/>
          </a:xfrm>
          <a:prstGeom prst="rect">
            <a:avLst/>
          </a:prstGeom>
        </p:spPr>
      </p:pic>
      <p:pic>
        <p:nvPicPr>
          <p:cNvPr id="4" name="Immagine 3">
            <a:extLst>
              <a:ext uri="{FF2B5EF4-FFF2-40B4-BE49-F238E27FC236}">
                <a16:creationId xmlns:a16="http://schemas.microsoft.com/office/drawing/2014/main" id="{03E1E217-AFF8-43CD-ADB5-0D63398B2E66}"/>
              </a:ext>
            </a:extLst>
          </p:cNvPr>
          <p:cNvPicPr>
            <a:picLocks noChangeAspect="1"/>
          </p:cNvPicPr>
          <p:nvPr/>
        </p:nvPicPr>
        <p:blipFill rotWithShape="1">
          <a:blip r:embed="rId6"/>
          <a:srcRect l="3505"/>
          <a:stretch/>
        </p:blipFill>
        <p:spPr>
          <a:xfrm>
            <a:off x="3617046" y="2964286"/>
            <a:ext cx="2485946" cy="1819582"/>
          </a:xfrm>
          <a:prstGeom prst="rect">
            <a:avLst/>
          </a:prstGeom>
        </p:spPr>
      </p:pic>
      <p:pic>
        <p:nvPicPr>
          <p:cNvPr id="19" name="Immagine 18">
            <a:extLst>
              <a:ext uri="{FF2B5EF4-FFF2-40B4-BE49-F238E27FC236}">
                <a16:creationId xmlns:a16="http://schemas.microsoft.com/office/drawing/2014/main" id="{F67F77F8-AAAC-4517-9786-1B5C0A4103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02710" y="1567578"/>
            <a:ext cx="2473246" cy="4396883"/>
          </a:xfrm>
          <a:prstGeom prst="rect">
            <a:avLst/>
          </a:prstGeom>
          <a:ln w="38100">
            <a:solidFill>
              <a:srgbClr val="0070C0"/>
            </a:solidFill>
          </a:ln>
        </p:spPr>
      </p:pic>
      <p:pic>
        <p:nvPicPr>
          <p:cNvPr id="24" name="Immagine 23">
            <a:extLst>
              <a:ext uri="{FF2B5EF4-FFF2-40B4-BE49-F238E27FC236}">
                <a16:creationId xmlns:a16="http://schemas.microsoft.com/office/drawing/2014/main" id="{26BC9882-1340-483A-9D46-3304332C7E8F}"/>
              </a:ext>
            </a:extLst>
          </p:cNvPr>
          <p:cNvPicPr>
            <a:picLocks noChangeAspect="1"/>
          </p:cNvPicPr>
          <p:nvPr/>
        </p:nvPicPr>
        <p:blipFill>
          <a:blip r:embed="rId4"/>
          <a:stretch>
            <a:fillRect/>
          </a:stretch>
        </p:blipFill>
        <p:spPr>
          <a:xfrm>
            <a:off x="6152813" y="2960948"/>
            <a:ext cx="600075" cy="1485900"/>
          </a:xfrm>
          <a:prstGeom prst="rect">
            <a:avLst/>
          </a:prstGeom>
        </p:spPr>
      </p:pic>
    </p:spTree>
    <p:extLst>
      <p:ext uri="{BB962C8B-B14F-4D97-AF65-F5344CB8AC3E}">
        <p14:creationId xmlns:p14="http://schemas.microsoft.com/office/powerpoint/2010/main" val="231357254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71621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err="1"/>
              <a:t>Automatic</a:t>
            </a:r>
            <a:r>
              <a:rPr lang="it-IT" altLang="en-US" b="1" dirty="0"/>
              <a:t> download of IODD file and sensor </a:t>
            </a:r>
            <a:r>
              <a:rPr lang="it-IT" altLang="en-US" b="1" dirty="0" err="1"/>
              <a:t>configured</a:t>
            </a:r>
            <a:endParaRPr lang="it-IT" altLang="en-US" b="1" dirty="0"/>
          </a:p>
        </p:txBody>
      </p:sp>
      <p:pic>
        <p:nvPicPr>
          <p:cNvPr id="24" name="Immagine 23">
            <a:extLst>
              <a:ext uri="{FF2B5EF4-FFF2-40B4-BE49-F238E27FC236}">
                <a16:creationId xmlns:a16="http://schemas.microsoft.com/office/drawing/2014/main" id="{26BC9882-1340-483A-9D46-3304332C7E8F}"/>
              </a:ext>
            </a:extLst>
          </p:cNvPr>
          <p:cNvPicPr>
            <a:picLocks noChangeAspect="1"/>
          </p:cNvPicPr>
          <p:nvPr/>
        </p:nvPicPr>
        <p:blipFill>
          <a:blip r:embed="rId4"/>
          <a:stretch>
            <a:fillRect/>
          </a:stretch>
        </p:blipFill>
        <p:spPr>
          <a:xfrm>
            <a:off x="6213140" y="2960948"/>
            <a:ext cx="600075" cy="1485900"/>
          </a:xfrm>
          <a:prstGeom prst="rect">
            <a:avLst/>
          </a:prstGeom>
        </p:spPr>
      </p:pic>
      <p:pic>
        <p:nvPicPr>
          <p:cNvPr id="3" name="Immagine 2">
            <a:extLst>
              <a:ext uri="{FF2B5EF4-FFF2-40B4-BE49-F238E27FC236}">
                <a16:creationId xmlns:a16="http://schemas.microsoft.com/office/drawing/2014/main" id="{3BF63603-6AB3-4414-A973-D92DAABD211D}"/>
              </a:ext>
            </a:extLst>
          </p:cNvPr>
          <p:cNvPicPr>
            <a:picLocks noChangeAspect="1"/>
          </p:cNvPicPr>
          <p:nvPr/>
        </p:nvPicPr>
        <p:blipFill rotWithShape="1">
          <a:blip r:embed="rId5"/>
          <a:srcRect r="3014"/>
          <a:stretch/>
        </p:blipFill>
        <p:spPr>
          <a:xfrm>
            <a:off x="380492" y="1470292"/>
            <a:ext cx="2808312" cy="4552950"/>
          </a:xfrm>
          <a:prstGeom prst="rect">
            <a:avLst/>
          </a:prstGeom>
        </p:spPr>
      </p:pic>
      <p:pic>
        <p:nvPicPr>
          <p:cNvPr id="7" name="Immagine 6">
            <a:extLst>
              <a:ext uri="{FF2B5EF4-FFF2-40B4-BE49-F238E27FC236}">
                <a16:creationId xmlns:a16="http://schemas.microsoft.com/office/drawing/2014/main" id="{5DADD74F-1649-4C55-902D-E2BAE13DF9F2}"/>
              </a:ext>
            </a:extLst>
          </p:cNvPr>
          <p:cNvPicPr>
            <a:picLocks noChangeAspect="1"/>
          </p:cNvPicPr>
          <p:nvPr/>
        </p:nvPicPr>
        <p:blipFill>
          <a:blip r:embed="rId4"/>
          <a:stretch>
            <a:fillRect/>
          </a:stretch>
        </p:blipFill>
        <p:spPr>
          <a:xfrm>
            <a:off x="3008419" y="3003817"/>
            <a:ext cx="600075" cy="1485900"/>
          </a:xfrm>
          <a:prstGeom prst="rect">
            <a:avLst/>
          </a:prstGeom>
        </p:spPr>
      </p:pic>
      <p:pic>
        <p:nvPicPr>
          <p:cNvPr id="5" name="Immagine 4">
            <a:extLst>
              <a:ext uri="{FF2B5EF4-FFF2-40B4-BE49-F238E27FC236}">
                <a16:creationId xmlns:a16="http://schemas.microsoft.com/office/drawing/2014/main" id="{0DF091FB-6350-4164-AC7F-F2929696AF2E}"/>
              </a:ext>
            </a:extLst>
          </p:cNvPr>
          <p:cNvPicPr>
            <a:picLocks noChangeAspect="1"/>
          </p:cNvPicPr>
          <p:nvPr/>
        </p:nvPicPr>
        <p:blipFill>
          <a:blip r:embed="rId6"/>
          <a:stretch>
            <a:fillRect/>
          </a:stretch>
        </p:blipFill>
        <p:spPr>
          <a:xfrm>
            <a:off x="3608494" y="1451242"/>
            <a:ext cx="2609850" cy="4572000"/>
          </a:xfrm>
          <a:prstGeom prst="rect">
            <a:avLst/>
          </a:prstGeom>
        </p:spPr>
      </p:pic>
      <p:pic>
        <p:nvPicPr>
          <p:cNvPr id="8" name="Immagine 7">
            <a:extLst>
              <a:ext uri="{FF2B5EF4-FFF2-40B4-BE49-F238E27FC236}">
                <a16:creationId xmlns:a16="http://schemas.microsoft.com/office/drawing/2014/main" id="{35D826FD-B9EA-49AE-9FBC-7ECF513836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2161" y="1471572"/>
            <a:ext cx="2505199" cy="4453687"/>
          </a:xfrm>
          <a:prstGeom prst="rect">
            <a:avLst/>
          </a:prstGeom>
          <a:ln w="38100">
            <a:solidFill>
              <a:srgbClr val="0070C0"/>
            </a:solidFill>
          </a:ln>
        </p:spPr>
      </p:pic>
    </p:spTree>
    <p:extLst>
      <p:ext uri="{BB962C8B-B14F-4D97-AF65-F5344CB8AC3E}">
        <p14:creationId xmlns:p14="http://schemas.microsoft.com/office/powerpoint/2010/main" val="253293701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a:t>
            </a:r>
            <a:r>
              <a:rPr lang="it-IT" altLang="en-US" b="1" dirty="0" err="1"/>
              <a:t>Configure</a:t>
            </a:r>
            <a:r>
              <a:rPr lang="it-IT" altLang="en-US" b="1" dirty="0"/>
              <a:t>» app homepage</a:t>
            </a:r>
          </a:p>
        </p:txBody>
      </p:sp>
      <p:pic>
        <p:nvPicPr>
          <p:cNvPr id="11" name="Immagine 10">
            <a:extLst>
              <a:ext uri="{FF2B5EF4-FFF2-40B4-BE49-F238E27FC236}">
                <a16:creationId xmlns:a16="http://schemas.microsoft.com/office/drawing/2014/main" id="{6CB28448-34CC-439C-97DF-23F5CEC21C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0286" y="1556792"/>
            <a:ext cx="2585427" cy="4596314"/>
          </a:xfrm>
          <a:prstGeom prst="rect">
            <a:avLst/>
          </a:prstGeom>
          <a:ln w="38100">
            <a:solidFill>
              <a:srgbClr val="0070C0"/>
            </a:solidFill>
          </a:ln>
        </p:spPr>
      </p:pic>
      <p:sp>
        <p:nvSpPr>
          <p:cNvPr id="12" name="Rettangolo con angoli arrotondati 11">
            <a:extLst>
              <a:ext uri="{FF2B5EF4-FFF2-40B4-BE49-F238E27FC236}">
                <a16:creationId xmlns:a16="http://schemas.microsoft.com/office/drawing/2014/main" id="{7F8F65FA-C5BE-4B09-B1D9-DC1FC6EFD163}"/>
              </a:ext>
            </a:extLst>
          </p:cNvPr>
          <p:cNvSpPr/>
          <p:nvPr/>
        </p:nvSpPr>
        <p:spPr>
          <a:xfrm>
            <a:off x="668524" y="1664804"/>
            <a:ext cx="2088102" cy="44547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Parameterization</a:t>
            </a:r>
            <a:endParaRPr lang="it-IT" sz="1600" b="1" dirty="0">
              <a:solidFill>
                <a:schemeClr val="tx1"/>
              </a:solidFill>
            </a:endParaRPr>
          </a:p>
        </p:txBody>
      </p:sp>
      <p:cxnSp>
        <p:nvCxnSpPr>
          <p:cNvPr id="13" name="Connettore diritto 12">
            <a:extLst>
              <a:ext uri="{FF2B5EF4-FFF2-40B4-BE49-F238E27FC236}">
                <a16:creationId xmlns:a16="http://schemas.microsoft.com/office/drawing/2014/main" id="{03736653-9DC7-4215-8156-93B78E8E3169}"/>
              </a:ext>
            </a:extLst>
          </p:cNvPr>
          <p:cNvCxnSpPr>
            <a:cxnSpLocks/>
            <a:stCxn id="12" idx="3"/>
          </p:cNvCxnSpPr>
          <p:nvPr/>
        </p:nvCxnSpPr>
        <p:spPr>
          <a:xfrm flipV="1">
            <a:off x="2756626" y="1885397"/>
            <a:ext cx="936234" cy="2142"/>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17" name="Rettangolo con angoli arrotondati 16">
            <a:extLst>
              <a:ext uri="{FF2B5EF4-FFF2-40B4-BE49-F238E27FC236}">
                <a16:creationId xmlns:a16="http://schemas.microsoft.com/office/drawing/2014/main" id="{7D222E3F-E2DE-4F94-ADC2-5B83220EE4D6}"/>
              </a:ext>
            </a:extLst>
          </p:cNvPr>
          <p:cNvSpPr/>
          <p:nvPr/>
        </p:nvSpPr>
        <p:spPr>
          <a:xfrm>
            <a:off x="7149374" y="1664804"/>
            <a:ext cx="2088102" cy="44547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Exit the App</a:t>
            </a:r>
          </a:p>
        </p:txBody>
      </p:sp>
      <p:cxnSp>
        <p:nvCxnSpPr>
          <p:cNvPr id="18" name="Connettore diritto 17">
            <a:extLst>
              <a:ext uri="{FF2B5EF4-FFF2-40B4-BE49-F238E27FC236}">
                <a16:creationId xmlns:a16="http://schemas.microsoft.com/office/drawing/2014/main" id="{944920A4-BB0B-43F6-8E4A-9D30B79B7D62}"/>
              </a:ext>
            </a:extLst>
          </p:cNvPr>
          <p:cNvCxnSpPr>
            <a:cxnSpLocks/>
            <a:endCxn id="17" idx="1"/>
          </p:cNvCxnSpPr>
          <p:nvPr/>
        </p:nvCxnSpPr>
        <p:spPr>
          <a:xfrm>
            <a:off x="6213140" y="1887537"/>
            <a:ext cx="936234" cy="2"/>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20" name="Rettangolo con angoli arrotondati 19">
            <a:extLst>
              <a:ext uri="{FF2B5EF4-FFF2-40B4-BE49-F238E27FC236}">
                <a16:creationId xmlns:a16="http://schemas.microsoft.com/office/drawing/2014/main" id="{0935EC3F-642D-4992-B52C-B719A46250B1}"/>
              </a:ext>
            </a:extLst>
          </p:cNvPr>
          <p:cNvSpPr/>
          <p:nvPr/>
        </p:nvSpPr>
        <p:spPr>
          <a:xfrm>
            <a:off x="668524" y="2296106"/>
            <a:ext cx="2088102" cy="916869"/>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Basic information of the sensor </a:t>
            </a:r>
            <a:r>
              <a:rPr lang="it-IT" sz="1600" b="1" dirty="0" err="1">
                <a:solidFill>
                  <a:schemeClr val="tx1"/>
                </a:solidFill>
              </a:rPr>
              <a:t>connected</a:t>
            </a:r>
            <a:endParaRPr lang="it-IT" sz="1600" b="1" dirty="0">
              <a:solidFill>
                <a:schemeClr val="tx1"/>
              </a:solidFill>
            </a:endParaRPr>
          </a:p>
        </p:txBody>
      </p:sp>
      <p:cxnSp>
        <p:nvCxnSpPr>
          <p:cNvPr id="21" name="Connettore diritto 20">
            <a:extLst>
              <a:ext uri="{FF2B5EF4-FFF2-40B4-BE49-F238E27FC236}">
                <a16:creationId xmlns:a16="http://schemas.microsoft.com/office/drawing/2014/main" id="{F121F358-8ED5-49E3-9294-0AB797029BE1}"/>
              </a:ext>
            </a:extLst>
          </p:cNvPr>
          <p:cNvCxnSpPr>
            <a:cxnSpLocks/>
            <a:stCxn id="20" idx="3"/>
          </p:cNvCxnSpPr>
          <p:nvPr/>
        </p:nvCxnSpPr>
        <p:spPr>
          <a:xfrm flipV="1">
            <a:off x="2756626" y="2752399"/>
            <a:ext cx="1224266" cy="2142"/>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26" name="Rettangolo con angoli arrotondati 25">
            <a:extLst>
              <a:ext uri="{FF2B5EF4-FFF2-40B4-BE49-F238E27FC236}">
                <a16:creationId xmlns:a16="http://schemas.microsoft.com/office/drawing/2014/main" id="{7E2D3059-B244-41A1-9743-F87F104EB16F}"/>
              </a:ext>
            </a:extLst>
          </p:cNvPr>
          <p:cNvSpPr/>
          <p:nvPr/>
        </p:nvSpPr>
        <p:spPr>
          <a:xfrm>
            <a:off x="7149373" y="3465004"/>
            <a:ext cx="2088102" cy="44547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Process</a:t>
            </a:r>
            <a:r>
              <a:rPr lang="it-IT" sz="1600" b="1" dirty="0">
                <a:solidFill>
                  <a:schemeClr val="tx1"/>
                </a:solidFill>
              </a:rPr>
              <a:t> DATA</a:t>
            </a:r>
          </a:p>
        </p:txBody>
      </p:sp>
      <p:cxnSp>
        <p:nvCxnSpPr>
          <p:cNvPr id="27" name="Connettore diritto 26">
            <a:extLst>
              <a:ext uri="{FF2B5EF4-FFF2-40B4-BE49-F238E27FC236}">
                <a16:creationId xmlns:a16="http://schemas.microsoft.com/office/drawing/2014/main" id="{BFC12917-BAE0-4E7D-9AFA-9F792899184E}"/>
              </a:ext>
            </a:extLst>
          </p:cNvPr>
          <p:cNvCxnSpPr>
            <a:cxnSpLocks/>
          </p:cNvCxnSpPr>
          <p:nvPr/>
        </p:nvCxnSpPr>
        <p:spPr>
          <a:xfrm>
            <a:off x="6095128" y="3681028"/>
            <a:ext cx="1054245" cy="0"/>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29" name="Rettangolo con angoli arrotondati 28">
            <a:extLst>
              <a:ext uri="{FF2B5EF4-FFF2-40B4-BE49-F238E27FC236}">
                <a16:creationId xmlns:a16="http://schemas.microsoft.com/office/drawing/2014/main" id="{69DB0808-1735-4F2C-A1C9-CD5805E0714B}"/>
              </a:ext>
            </a:extLst>
          </p:cNvPr>
          <p:cNvSpPr/>
          <p:nvPr/>
        </p:nvSpPr>
        <p:spPr>
          <a:xfrm>
            <a:off x="7149373" y="4001876"/>
            <a:ext cx="2088102" cy="61525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Graphic of the set point</a:t>
            </a:r>
          </a:p>
        </p:txBody>
      </p:sp>
      <p:cxnSp>
        <p:nvCxnSpPr>
          <p:cNvPr id="30" name="Connettore diritto 29">
            <a:extLst>
              <a:ext uri="{FF2B5EF4-FFF2-40B4-BE49-F238E27FC236}">
                <a16:creationId xmlns:a16="http://schemas.microsoft.com/office/drawing/2014/main" id="{DD940716-7872-4821-96A4-74B536898EB3}"/>
              </a:ext>
            </a:extLst>
          </p:cNvPr>
          <p:cNvCxnSpPr>
            <a:cxnSpLocks/>
          </p:cNvCxnSpPr>
          <p:nvPr/>
        </p:nvCxnSpPr>
        <p:spPr>
          <a:xfrm>
            <a:off x="6095128" y="4217901"/>
            <a:ext cx="1054245" cy="0"/>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31" name="Rettangolo con angoli arrotondati 30">
            <a:extLst>
              <a:ext uri="{FF2B5EF4-FFF2-40B4-BE49-F238E27FC236}">
                <a16:creationId xmlns:a16="http://schemas.microsoft.com/office/drawing/2014/main" id="{9CC2DF66-F041-4CA0-ABF0-1373F8907003}"/>
              </a:ext>
            </a:extLst>
          </p:cNvPr>
          <p:cNvSpPr/>
          <p:nvPr/>
        </p:nvSpPr>
        <p:spPr>
          <a:xfrm>
            <a:off x="668524" y="4941168"/>
            <a:ext cx="2088102" cy="44547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Main</a:t>
            </a:r>
            <a:r>
              <a:rPr lang="it-IT" sz="1600" b="1" dirty="0">
                <a:solidFill>
                  <a:schemeClr val="tx1"/>
                </a:solidFill>
              </a:rPr>
              <a:t> </a:t>
            </a:r>
            <a:r>
              <a:rPr lang="it-IT" sz="1600" b="1" dirty="0" err="1">
                <a:solidFill>
                  <a:schemeClr val="tx1"/>
                </a:solidFill>
              </a:rPr>
              <a:t>icons</a:t>
            </a:r>
            <a:endParaRPr lang="it-IT" sz="1600" b="1" dirty="0">
              <a:solidFill>
                <a:schemeClr val="tx1"/>
              </a:solidFill>
            </a:endParaRPr>
          </a:p>
        </p:txBody>
      </p:sp>
      <p:cxnSp>
        <p:nvCxnSpPr>
          <p:cNvPr id="32" name="Connettore diritto 31">
            <a:extLst>
              <a:ext uri="{FF2B5EF4-FFF2-40B4-BE49-F238E27FC236}">
                <a16:creationId xmlns:a16="http://schemas.microsoft.com/office/drawing/2014/main" id="{26230832-1DAA-42EB-BBF7-E5F3E089D1C2}"/>
              </a:ext>
            </a:extLst>
          </p:cNvPr>
          <p:cNvCxnSpPr>
            <a:cxnSpLocks/>
            <a:stCxn id="31" idx="3"/>
          </p:cNvCxnSpPr>
          <p:nvPr/>
        </p:nvCxnSpPr>
        <p:spPr>
          <a:xfrm flipV="1">
            <a:off x="2756626" y="5161761"/>
            <a:ext cx="936234" cy="2142"/>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33" name="Rettangolo con angoli arrotondati 32">
            <a:extLst>
              <a:ext uri="{FF2B5EF4-FFF2-40B4-BE49-F238E27FC236}">
                <a16:creationId xmlns:a16="http://schemas.microsoft.com/office/drawing/2014/main" id="{7B1AECBD-5F73-4703-9031-E2E4DB5877C7}"/>
              </a:ext>
            </a:extLst>
          </p:cNvPr>
          <p:cNvSpPr/>
          <p:nvPr/>
        </p:nvSpPr>
        <p:spPr>
          <a:xfrm>
            <a:off x="7149373" y="5622058"/>
            <a:ext cx="2088102" cy="615254"/>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Favourite</a:t>
            </a:r>
            <a:r>
              <a:rPr lang="it-IT" sz="1600" b="1" dirty="0">
                <a:solidFill>
                  <a:schemeClr val="tx1"/>
                </a:solidFill>
              </a:rPr>
              <a:t> </a:t>
            </a:r>
            <a:r>
              <a:rPr lang="it-IT" sz="1600" b="1" dirty="0" err="1">
                <a:solidFill>
                  <a:schemeClr val="tx1"/>
                </a:solidFill>
              </a:rPr>
              <a:t>parameters</a:t>
            </a:r>
            <a:endParaRPr lang="it-IT" sz="1600" b="1" dirty="0">
              <a:solidFill>
                <a:schemeClr val="tx1"/>
              </a:solidFill>
            </a:endParaRPr>
          </a:p>
        </p:txBody>
      </p:sp>
      <p:cxnSp>
        <p:nvCxnSpPr>
          <p:cNvPr id="34" name="Connettore diritto 33">
            <a:extLst>
              <a:ext uri="{FF2B5EF4-FFF2-40B4-BE49-F238E27FC236}">
                <a16:creationId xmlns:a16="http://schemas.microsoft.com/office/drawing/2014/main" id="{8D9FD194-FF8E-43F0-9550-85A29FDB9ECF}"/>
              </a:ext>
            </a:extLst>
          </p:cNvPr>
          <p:cNvCxnSpPr>
            <a:cxnSpLocks/>
            <a:endCxn id="33" idx="1"/>
          </p:cNvCxnSpPr>
          <p:nvPr/>
        </p:nvCxnSpPr>
        <p:spPr>
          <a:xfrm>
            <a:off x="6095128" y="5923660"/>
            <a:ext cx="1054245" cy="6025"/>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7149474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887068C3-58F2-4BBD-80CE-5736B704F47F}"/>
              </a:ext>
            </a:extLst>
          </p:cNvPr>
          <p:cNvGrpSpPr/>
          <p:nvPr/>
        </p:nvGrpSpPr>
        <p:grpSpPr>
          <a:xfrm>
            <a:off x="3619187" y="1525829"/>
            <a:ext cx="2629957" cy="4675479"/>
            <a:chOff x="3619187" y="1525829"/>
            <a:chExt cx="2629957" cy="4675479"/>
          </a:xfrm>
        </p:grpSpPr>
        <p:pic>
          <p:nvPicPr>
            <p:cNvPr id="3" name="Immagine 2">
              <a:extLst>
                <a:ext uri="{FF2B5EF4-FFF2-40B4-BE49-F238E27FC236}">
                  <a16:creationId xmlns:a16="http://schemas.microsoft.com/office/drawing/2014/main" id="{79DA3771-2F56-4652-9834-C300FE315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9187" y="1525829"/>
              <a:ext cx="2629957" cy="4675479"/>
            </a:xfrm>
            <a:prstGeom prst="rect">
              <a:avLst/>
            </a:prstGeom>
          </p:spPr>
        </p:pic>
        <p:pic>
          <p:nvPicPr>
            <p:cNvPr id="4" name="Immagine 3">
              <a:extLst>
                <a:ext uri="{FF2B5EF4-FFF2-40B4-BE49-F238E27FC236}">
                  <a16:creationId xmlns:a16="http://schemas.microsoft.com/office/drawing/2014/main" id="{81633445-3350-42DF-BF81-1FDE3D9F1744}"/>
                </a:ext>
              </a:extLst>
            </p:cNvPr>
            <p:cNvPicPr>
              <a:picLocks noChangeAspect="1"/>
            </p:cNvPicPr>
            <p:nvPr/>
          </p:nvPicPr>
          <p:blipFill>
            <a:blip r:embed="rId4"/>
            <a:stretch>
              <a:fillRect/>
            </a:stretch>
          </p:blipFill>
          <p:spPr>
            <a:xfrm>
              <a:off x="5472298" y="1629108"/>
              <a:ext cx="193818" cy="311629"/>
            </a:xfrm>
            <a:prstGeom prst="rect">
              <a:avLst/>
            </a:prstGeom>
          </p:spPr>
        </p:pic>
        <p:pic>
          <p:nvPicPr>
            <p:cNvPr id="5" name="Immagine 4">
              <a:extLst>
                <a:ext uri="{FF2B5EF4-FFF2-40B4-BE49-F238E27FC236}">
                  <a16:creationId xmlns:a16="http://schemas.microsoft.com/office/drawing/2014/main" id="{2A5CBF6B-E8A4-412F-A008-B616A03F5106}"/>
                </a:ext>
              </a:extLst>
            </p:cNvPr>
            <p:cNvPicPr>
              <a:picLocks noChangeAspect="1"/>
            </p:cNvPicPr>
            <p:nvPr/>
          </p:nvPicPr>
          <p:blipFill>
            <a:blip r:embed="rId5"/>
            <a:stretch>
              <a:fillRect/>
            </a:stretch>
          </p:blipFill>
          <p:spPr>
            <a:xfrm>
              <a:off x="5631227" y="1604586"/>
              <a:ext cx="335546" cy="384254"/>
            </a:xfrm>
            <a:prstGeom prst="rect">
              <a:avLst/>
            </a:prstGeom>
          </p:spPr>
        </p:pic>
      </p:grpSp>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err="1"/>
              <a:t>Parameterization</a:t>
            </a:r>
            <a:endParaRPr lang="it-IT" altLang="en-US" b="1" dirty="0"/>
          </a:p>
        </p:txBody>
      </p:sp>
      <p:sp>
        <p:nvSpPr>
          <p:cNvPr id="20" name="Rettangolo con angoli arrotondati 19">
            <a:extLst>
              <a:ext uri="{FF2B5EF4-FFF2-40B4-BE49-F238E27FC236}">
                <a16:creationId xmlns:a16="http://schemas.microsoft.com/office/drawing/2014/main" id="{0935EC3F-642D-4992-B52C-B719A46250B1}"/>
              </a:ext>
            </a:extLst>
          </p:cNvPr>
          <p:cNvSpPr/>
          <p:nvPr/>
        </p:nvSpPr>
        <p:spPr>
          <a:xfrm>
            <a:off x="668524" y="2552668"/>
            <a:ext cx="2088102" cy="628838"/>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Information on the sensor </a:t>
            </a:r>
            <a:r>
              <a:rPr lang="it-IT" sz="1600" b="1" dirty="0" err="1">
                <a:solidFill>
                  <a:schemeClr val="tx1"/>
                </a:solidFill>
              </a:rPr>
              <a:t>connected</a:t>
            </a:r>
            <a:endParaRPr lang="it-IT" sz="1600" b="1" dirty="0">
              <a:solidFill>
                <a:schemeClr val="tx1"/>
              </a:solidFill>
            </a:endParaRPr>
          </a:p>
        </p:txBody>
      </p:sp>
      <p:cxnSp>
        <p:nvCxnSpPr>
          <p:cNvPr id="21" name="Connettore diritto 20">
            <a:extLst>
              <a:ext uri="{FF2B5EF4-FFF2-40B4-BE49-F238E27FC236}">
                <a16:creationId xmlns:a16="http://schemas.microsoft.com/office/drawing/2014/main" id="{F121F358-8ED5-49E3-9294-0AB797029BE1}"/>
              </a:ext>
            </a:extLst>
          </p:cNvPr>
          <p:cNvCxnSpPr>
            <a:cxnSpLocks/>
            <a:stCxn id="20" idx="3"/>
          </p:cNvCxnSpPr>
          <p:nvPr/>
        </p:nvCxnSpPr>
        <p:spPr>
          <a:xfrm>
            <a:off x="2756626" y="2867087"/>
            <a:ext cx="1152258" cy="0"/>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26" name="Rettangolo con angoli arrotondati 25">
            <a:extLst>
              <a:ext uri="{FF2B5EF4-FFF2-40B4-BE49-F238E27FC236}">
                <a16:creationId xmlns:a16="http://schemas.microsoft.com/office/drawing/2014/main" id="{7E2D3059-B244-41A1-9743-F87F104EB16F}"/>
              </a:ext>
            </a:extLst>
          </p:cNvPr>
          <p:cNvSpPr/>
          <p:nvPr/>
        </p:nvSpPr>
        <p:spPr>
          <a:xfrm>
            <a:off x="7191486" y="3513858"/>
            <a:ext cx="2088102" cy="326393"/>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Load</a:t>
            </a:r>
            <a:r>
              <a:rPr lang="it-IT" sz="1600" b="1" dirty="0">
                <a:solidFill>
                  <a:schemeClr val="tx1"/>
                </a:solidFill>
              </a:rPr>
              <a:t> </a:t>
            </a:r>
            <a:r>
              <a:rPr lang="it-IT" sz="1600" b="1" dirty="0" err="1">
                <a:solidFill>
                  <a:schemeClr val="tx1"/>
                </a:solidFill>
              </a:rPr>
              <a:t>config</a:t>
            </a:r>
            <a:r>
              <a:rPr lang="it-IT" sz="1600" b="1" dirty="0">
                <a:solidFill>
                  <a:schemeClr val="tx1"/>
                </a:solidFill>
              </a:rPr>
              <a:t>. file</a:t>
            </a:r>
          </a:p>
        </p:txBody>
      </p:sp>
      <p:cxnSp>
        <p:nvCxnSpPr>
          <p:cNvPr id="27" name="Connettore diritto 26">
            <a:extLst>
              <a:ext uri="{FF2B5EF4-FFF2-40B4-BE49-F238E27FC236}">
                <a16:creationId xmlns:a16="http://schemas.microsoft.com/office/drawing/2014/main" id="{BFC12917-BAE0-4E7D-9AFA-9F792899184E}"/>
              </a:ext>
            </a:extLst>
          </p:cNvPr>
          <p:cNvCxnSpPr>
            <a:cxnSpLocks/>
            <a:endCxn id="26" idx="1"/>
          </p:cNvCxnSpPr>
          <p:nvPr/>
        </p:nvCxnSpPr>
        <p:spPr>
          <a:xfrm flipV="1">
            <a:off x="5890463" y="3677055"/>
            <a:ext cx="1301023" cy="4199"/>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31" name="Rettangolo con angoli arrotondati 30">
            <a:extLst>
              <a:ext uri="{FF2B5EF4-FFF2-40B4-BE49-F238E27FC236}">
                <a16:creationId xmlns:a16="http://schemas.microsoft.com/office/drawing/2014/main" id="{9CC2DF66-F041-4CA0-ABF0-1373F8907003}"/>
              </a:ext>
            </a:extLst>
          </p:cNvPr>
          <p:cNvSpPr/>
          <p:nvPr/>
        </p:nvSpPr>
        <p:spPr>
          <a:xfrm>
            <a:off x="668524" y="3537012"/>
            <a:ext cx="2088102" cy="324036"/>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Save </a:t>
            </a:r>
            <a:r>
              <a:rPr lang="it-IT" sz="1600" b="1" dirty="0" err="1">
                <a:solidFill>
                  <a:schemeClr val="tx1"/>
                </a:solidFill>
              </a:rPr>
              <a:t>config</a:t>
            </a:r>
            <a:r>
              <a:rPr lang="it-IT" sz="1600" b="1" dirty="0">
                <a:solidFill>
                  <a:schemeClr val="tx1"/>
                </a:solidFill>
              </a:rPr>
              <a:t>. file</a:t>
            </a:r>
          </a:p>
        </p:txBody>
      </p:sp>
      <p:cxnSp>
        <p:nvCxnSpPr>
          <p:cNvPr id="32" name="Connettore diritto 31">
            <a:extLst>
              <a:ext uri="{FF2B5EF4-FFF2-40B4-BE49-F238E27FC236}">
                <a16:creationId xmlns:a16="http://schemas.microsoft.com/office/drawing/2014/main" id="{26230832-1DAA-42EB-BBF7-E5F3E089D1C2}"/>
              </a:ext>
            </a:extLst>
          </p:cNvPr>
          <p:cNvCxnSpPr>
            <a:cxnSpLocks/>
            <a:stCxn id="31" idx="3"/>
          </p:cNvCxnSpPr>
          <p:nvPr/>
        </p:nvCxnSpPr>
        <p:spPr>
          <a:xfrm flipV="1">
            <a:off x="2756626" y="3687192"/>
            <a:ext cx="1332774" cy="11838"/>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28" name="Connettore a gomito 27">
            <a:extLst>
              <a:ext uri="{FF2B5EF4-FFF2-40B4-BE49-F238E27FC236}">
                <a16:creationId xmlns:a16="http://schemas.microsoft.com/office/drawing/2014/main" id="{99985AC2-5253-4A0C-9F83-22E0F0810864}"/>
              </a:ext>
            </a:extLst>
          </p:cNvPr>
          <p:cNvCxnSpPr>
            <a:cxnSpLocks/>
            <a:stCxn id="5" idx="0"/>
            <a:endCxn id="35" idx="1"/>
          </p:cNvCxnSpPr>
          <p:nvPr/>
        </p:nvCxnSpPr>
        <p:spPr>
          <a:xfrm rot="5400000" flipH="1" flipV="1">
            <a:off x="6315800" y="735138"/>
            <a:ext cx="352649" cy="1386248"/>
          </a:xfrm>
          <a:prstGeom prst="bentConnector2">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35" name="Rettangolo con angoli arrotondati 34">
            <a:extLst>
              <a:ext uri="{FF2B5EF4-FFF2-40B4-BE49-F238E27FC236}">
                <a16:creationId xmlns:a16="http://schemas.microsoft.com/office/drawing/2014/main" id="{D9A78627-090F-454D-B0AE-C3B7EB0DF5C6}"/>
              </a:ext>
            </a:extLst>
          </p:cNvPr>
          <p:cNvSpPr/>
          <p:nvPr/>
        </p:nvSpPr>
        <p:spPr>
          <a:xfrm>
            <a:off x="7185248" y="1088740"/>
            <a:ext cx="2088102" cy="326393"/>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Settings</a:t>
            </a:r>
          </a:p>
        </p:txBody>
      </p:sp>
      <p:sp>
        <p:nvSpPr>
          <p:cNvPr id="39" name="Rettangolo con angoli arrotondati 38">
            <a:extLst>
              <a:ext uri="{FF2B5EF4-FFF2-40B4-BE49-F238E27FC236}">
                <a16:creationId xmlns:a16="http://schemas.microsoft.com/office/drawing/2014/main" id="{BBA08C8E-6DA5-4B12-A5F2-565B31296F6B}"/>
              </a:ext>
            </a:extLst>
          </p:cNvPr>
          <p:cNvSpPr/>
          <p:nvPr/>
        </p:nvSpPr>
        <p:spPr>
          <a:xfrm>
            <a:off x="7185248" y="1626443"/>
            <a:ext cx="2088102" cy="326393"/>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Exit the App</a:t>
            </a:r>
          </a:p>
        </p:txBody>
      </p:sp>
      <p:cxnSp>
        <p:nvCxnSpPr>
          <p:cNvPr id="40" name="Connettore diritto 39">
            <a:extLst>
              <a:ext uri="{FF2B5EF4-FFF2-40B4-BE49-F238E27FC236}">
                <a16:creationId xmlns:a16="http://schemas.microsoft.com/office/drawing/2014/main" id="{B56DBCFB-5D48-4F18-B813-913FA8E0F22F}"/>
              </a:ext>
            </a:extLst>
          </p:cNvPr>
          <p:cNvCxnSpPr>
            <a:cxnSpLocks/>
            <a:endCxn id="39" idx="1"/>
          </p:cNvCxnSpPr>
          <p:nvPr/>
        </p:nvCxnSpPr>
        <p:spPr>
          <a:xfrm flipV="1">
            <a:off x="6213140" y="1789640"/>
            <a:ext cx="972108" cy="14710"/>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56" name="Connettore a gomito 55">
            <a:extLst>
              <a:ext uri="{FF2B5EF4-FFF2-40B4-BE49-F238E27FC236}">
                <a16:creationId xmlns:a16="http://schemas.microsoft.com/office/drawing/2014/main" id="{85433BBE-3D3C-4389-B154-EE246E6CDC71}"/>
              </a:ext>
            </a:extLst>
          </p:cNvPr>
          <p:cNvCxnSpPr>
            <a:cxnSpLocks/>
            <a:endCxn id="57" idx="3"/>
          </p:cNvCxnSpPr>
          <p:nvPr/>
        </p:nvCxnSpPr>
        <p:spPr>
          <a:xfrm rot="10800000" flipV="1">
            <a:off x="2756626" y="4077071"/>
            <a:ext cx="1008242" cy="235257"/>
          </a:xfrm>
          <a:prstGeom prst="bentConnector3">
            <a:avLst>
              <a:gd name="adj1" fmla="val 50000"/>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57" name="Rettangolo con angoli arrotondati 56">
            <a:extLst>
              <a:ext uri="{FF2B5EF4-FFF2-40B4-BE49-F238E27FC236}">
                <a16:creationId xmlns:a16="http://schemas.microsoft.com/office/drawing/2014/main" id="{319FF4F6-F41B-4FE0-BAC4-4C122BD310D3}"/>
              </a:ext>
            </a:extLst>
          </p:cNvPr>
          <p:cNvSpPr/>
          <p:nvPr/>
        </p:nvSpPr>
        <p:spPr>
          <a:xfrm>
            <a:off x="668524" y="4149132"/>
            <a:ext cx="2088102" cy="326393"/>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User </a:t>
            </a:r>
            <a:r>
              <a:rPr lang="it-IT" sz="1600" b="1" dirty="0" err="1">
                <a:solidFill>
                  <a:schemeClr val="tx1"/>
                </a:solidFill>
              </a:rPr>
              <a:t>profile</a:t>
            </a:r>
            <a:endParaRPr lang="it-IT" sz="1600" b="1" dirty="0">
              <a:solidFill>
                <a:schemeClr val="tx1"/>
              </a:solidFill>
            </a:endParaRPr>
          </a:p>
        </p:txBody>
      </p:sp>
      <p:sp>
        <p:nvSpPr>
          <p:cNvPr id="61" name="Rettangolo con angoli arrotondati 60">
            <a:extLst>
              <a:ext uri="{FF2B5EF4-FFF2-40B4-BE49-F238E27FC236}">
                <a16:creationId xmlns:a16="http://schemas.microsoft.com/office/drawing/2014/main" id="{889078B6-D60E-4B16-9EB8-52A6ABCB99DB}"/>
              </a:ext>
            </a:extLst>
          </p:cNvPr>
          <p:cNvSpPr/>
          <p:nvPr/>
        </p:nvSpPr>
        <p:spPr>
          <a:xfrm>
            <a:off x="7191677" y="4475525"/>
            <a:ext cx="2088102" cy="288593"/>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Tab</a:t>
            </a:r>
            <a:r>
              <a:rPr lang="it-IT" sz="1600" b="1" dirty="0">
                <a:solidFill>
                  <a:schemeClr val="tx1"/>
                </a:solidFill>
              </a:rPr>
              <a:t> </a:t>
            </a:r>
            <a:r>
              <a:rPr lang="it-IT" sz="1600" b="1" dirty="0" err="1">
                <a:solidFill>
                  <a:schemeClr val="tx1"/>
                </a:solidFill>
              </a:rPr>
              <a:t>selection</a:t>
            </a:r>
            <a:endParaRPr lang="it-IT" sz="1600" b="1" dirty="0">
              <a:solidFill>
                <a:schemeClr val="tx1"/>
              </a:solidFill>
            </a:endParaRPr>
          </a:p>
        </p:txBody>
      </p:sp>
      <p:cxnSp>
        <p:nvCxnSpPr>
          <p:cNvPr id="62" name="Connettore diritto 61">
            <a:extLst>
              <a:ext uri="{FF2B5EF4-FFF2-40B4-BE49-F238E27FC236}">
                <a16:creationId xmlns:a16="http://schemas.microsoft.com/office/drawing/2014/main" id="{58D5E194-C69B-4AEC-B252-F7B685BA2969}"/>
              </a:ext>
            </a:extLst>
          </p:cNvPr>
          <p:cNvCxnSpPr>
            <a:cxnSpLocks/>
            <a:endCxn id="61" idx="1"/>
          </p:cNvCxnSpPr>
          <p:nvPr/>
        </p:nvCxnSpPr>
        <p:spPr>
          <a:xfrm flipV="1">
            <a:off x="6084226" y="4619822"/>
            <a:ext cx="1107451" cy="8578"/>
          </a:xfrm>
          <a:prstGeom prst="line">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78441982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err="1"/>
              <a:t>Creation</a:t>
            </a:r>
            <a:r>
              <a:rPr lang="it-IT" altLang="en-US" b="1" dirty="0"/>
              <a:t> of a new user</a:t>
            </a:r>
          </a:p>
        </p:txBody>
      </p:sp>
      <p:pic>
        <p:nvPicPr>
          <p:cNvPr id="2" name="Immagine 1">
            <a:extLst>
              <a:ext uri="{FF2B5EF4-FFF2-40B4-BE49-F238E27FC236}">
                <a16:creationId xmlns:a16="http://schemas.microsoft.com/office/drawing/2014/main" id="{C3358FAD-C856-40A5-B574-672081D20635}"/>
              </a:ext>
            </a:extLst>
          </p:cNvPr>
          <p:cNvPicPr>
            <a:picLocks noChangeAspect="1"/>
          </p:cNvPicPr>
          <p:nvPr/>
        </p:nvPicPr>
        <p:blipFill>
          <a:blip r:embed="rId4"/>
          <a:stretch>
            <a:fillRect/>
          </a:stretch>
        </p:blipFill>
        <p:spPr>
          <a:xfrm>
            <a:off x="380492" y="1457958"/>
            <a:ext cx="6336706" cy="4554209"/>
          </a:xfrm>
          <a:prstGeom prst="rect">
            <a:avLst/>
          </a:prstGeom>
        </p:spPr>
      </p:pic>
      <p:pic>
        <p:nvPicPr>
          <p:cNvPr id="8" name="Immagine 7">
            <a:extLst>
              <a:ext uri="{FF2B5EF4-FFF2-40B4-BE49-F238E27FC236}">
                <a16:creationId xmlns:a16="http://schemas.microsoft.com/office/drawing/2014/main" id="{7F98B87A-D088-427E-B926-8F7982BFD2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4749" y="1520816"/>
            <a:ext cx="2470759" cy="4392460"/>
          </a:xfrm>
          <a:prstGeom prst="rect">
            <a:avLst/>
          </a:prstGeom>
          <a:ln w="38100">
            <a:solidFill>
              <a:srgbClr val="0070C0"/>
            </a:solidFill>
          </a:ln>
        </p:spPr>
      </p:pic>
      <p:pic>
        <p:nvPicPr>
          <p:cNvPr id="29" name="Immagine 28">
            <a:extLst>
              <a:ext uri="{FF2B5EF4-FFF2-40B4-BE49-F238E27FC236}">
                <a16:creationId xmlns:a16="http://schemas.microsoft.com/office/drawing/2014/main" id="{FC735F67-677C-45E3-948C-8C88EF6603DA}"/>
              </a:ext>
            </a:extLst>
          </p:cNvPr>
          <p:cNvPicPr>
            <a:picLocks noChangeAspect="1"/>
          </p:cNvPicPr>
          <p:nvPr/>
        </p:nvPicPr>
        <p:blipFill>
          <a:blip r:embed="rId6"/>
          <a:stretch>
            <a:fillRect/>
          </a:stretch>
        </p:blipFill>
        <p:spPr>
          <a:xfrm>
            <a:off x="6357156" y="2636912"/>
            <a:ext cx="600075" cy="1485900"/>
          </a:xfrm>
          <a:prstGeom prst="rect">
            <a:avLst/>
          </a:prstGeom>
        </p:spPr>
      </p:pic>
    </p:spTree>
    <p:extLst>
      <p:ext uri="{BB962C8B-B14F-4D97-AF65-F5344CB8AC3E}">
        <p14:creationId xmlns:p14="http://schemas.microsoft.com/office/powerpoint/2010/main" val="146479135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5"/>
          <p:cNvSpPr txBox="1">
            <a:spLocks noChangeArrowheads="1"/>
          </p:cNvSpPr>
          <p:nvPr/>
        </p:nvSpPr>
        <p:spPr bwMode="auto">
          <a:xfrm>
            <a:off x="242888" y="187325"/>
            <a:ext cx="128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err="1"/>
              <a:t>Contents</a:t>
            </a:r>
            <a:endParaRPr lang="it-IT" altLang="en-US" sz="2000" b="1" dirty="0"/>
          </a:p>
        </p:txBody>
      </p:sp>
      <p:sp>
        <p:nvSpPr>
          <p:cNvPr id="14340" name="Rectangle 27"/>
          <p:cNvSpPr>
            <a:spLocks noChangeArrowheads="1"/>
          </p:cNvSpPr>
          <p:nvPr/>
        </p:nvSpPr>
        <p:spPr bwMode="auto">
          <a:xfrm>
            <a:off x="685800" y="1576388"/>
            <a:ext cx="3673698"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it-IT" sz="1400" b="1" dirty="0"/>
              <a:t>INTRODUCTION </a:t>
            </a:r>
          </a:p>
          <a:p>
            <a:pPr eaLnBrk="1" hangingPunct="1"/>
            <a:r>
              <a:rPr lang="en-GB" altLang="it-IT" sz="1400" b="1" dirty="0"/>
              <a:t>	</a:t>
            </a:r>
            <a:r>
              <a:rPr lang="en-GB" altLang="it-IT" sz="1400" dirty="0"/>
              <a:t>Basically Technically information</a:t>
            </a:r>
          </a:p>
          <a:p>
            <a:pPr eaLnBrk="1" hangingPunct="1"/>
            <a:r>
              <a:rPr lang="en-GB" altLang="it-IT" sz="1400" dirty="0"/>
              <a:t>	Expectations</a:t>
            </a:r>
          </a:p>
          <a:p>
            <a:pPr eaLnBrk="1" hangingPunct="1"/>
            <a:r>
              <a:rPr lang="en-GB" altLang="it-IT" sz="1400" dirty="0"/>
              <a:t>	Markets of interest</a:t>
            </a:r>
          </a:p>
          <a:p>
            <a:pPr eaLnBrk="1" hangingPunct="1"/>
            <a:endParaRPr lang="en-GB" altLang="it-IT" sz="1400" b="1" dirty="0"/>
          </a:p>
          <a:p>
            <a:pPr eaLnBrk="1" hangingPunct="1"/>
            <a:r>
              <a:rPr lang="en-GB" altLang="it-IT" sz="1400" b="1" dirty="0"/>
              <a:t>THE PRODUCT</a:t>
            </a:r>
          </a:p>
          <a:p>
            <a:pPr eaLnBrk="1" hangingPunct="1"/>
            <a:r>
              <a:rPr lang="en-GB" altLang="it-IT" sz="1400" dirty="0"/>
              <a:t>	Relevant technical data</a:t>
            </a:r>
          </a:p>
          <a:p>
            <a:pPr eaLnBrk="1" hangingPunct="1"/>
            <a:r>
              <a:rPr lang="en-GB" altLang="it-IT" sz="1400" dirty="0"/>
              <a:t>	Product vs. price positioning</a:t>
            </a:r>
          </a:p>
          <a:p>
            <a:pPr eaLnBrk="1" hangingPunct="1"/>
            <a:r>
              <a:rPr lang="en-GB" altLang="it-IT" sz="1400" dirty="0">
                <a:solidFill>
                  <a:srgbClr val="000000"/>
                </a:solidFill>
              </a:rPr>
              <a:t>	</a:t>
            </a:r>
          </a:p>
          <a:p>
            <a:pPr eaLnBrk="1" hangingPunct="1"/>
            <a:r>
              <a:rPr lang="en-GB" altLang="it-IT" sz="1400" dirty="0"/>
              <a:t>	</a:t>
            </a:r>
          </a:p>
          <a:p>
            <a:pPr eaLnBrk="1" hangingPunct="1"/>
            <a:r>
              <a:rPr lang="en-GB" altLang="it-IT" sz="1400" b="1" dirty="0"/>
              <a:t>THE MARKET</a:t>
            </a:r>
            <a:endParaRPr lang="en-GB" altLang="it-IT" sz="1400" dirty="0"/>
          </a:p>
          <a:p>
            <a:pPr eaLnBrk="1" hangingPunct="1"/>
            <a:r>
              <a:rPr lang="en-GB" altLang="it-IT" sz="1400" dirty="0"/>
              <a:t>	Relevant applications</a:t>
            </a:r>
          </a:p>
          <a:p>
            <a:pPr eaLnBrk="1" hangingPunct="1"/>
            <a:r>
              <a:rPr lang="en-GB" altLang="it-IT" sz="1400" dirty="0"/>
              <a:t>	Marketing tools</a:t>
            </a:r>
          </a:p>
          <a:p>
            <a:pPr eaLnBrk="1" hangingPunct="1"/>
            <a:endParaRPr lang="en-GB" altLang="it-IT" sz="1400" dirty="0"/>
          </a:p>
          <a:p>
            <a:pPr eaLnBrk="1" hangingPunct="1"/>
            <a:r>
              <a:rPr lang="en-GB" altLang="it-IT" sz="1400" b="1" dirty="0"/>
              <a:t>CONCLUSIONS</a:t>
            </a:r>
            <a:r>
              <a:rPr lang="en-GB" altLang="it-IT" sz="1600" dirty="0"/>
              <a:t>	</a:t>
            </a:r>
          </a:p>
          <a:p>
            <a:pPr eaLnBrk="1" hangingPunct="1"/>
            <a:endParaRPr lang="it-IT" altLang="it-IT" sz="1600" dirty="0"/>
          </a:p>
        </p:txBody>
      </p:sp>
      <p:pic>
        <p:nvPicPr>
          <p:cNvPr id="4" name="Immagine 3">
            <a:extLst>
              <a:ext uri="{FF2B5EF4-FFF2-40B4-BE49-F238E27FC236}">
                <a16:creationId xmlns:a16="http://schemas.microsoft.com/office/drawing/2014/main" id="{E559F574-1EA2-4230-B4B9-E8F05D92F349}"/>
              </a:ext>
            </a:extLst>
          </p:cNvPr>
          <p:cNvPicPr>
            <a:picLocks noChangeAspect="1"/>
          </p:cNvPicPr>
          <p:nvPr/>
        </p:nvPicPr>
        <p:blipFill rotWithShape="1">
          <a:blip r:embed="rId3">
            <a:extLst>
              <a:ext uri="{28A0092B-C50C-407E-A947-70E740481C1C}">
                <a14:useLocalDpi xmlns:a14="http://schemas.microsoft.com/office/drawing/2010/main" val="0"/>
              </a:ext>
            </a:extLst>
          </a:blip>
          <a:srcRect l="26246" r="25854"/>
          <a:stretch/>
        </p:blipFill>
        <p:spPr>
          <a:xfrm>
            <a:off x="5709084" y="948471"/>
            <a:ext cx="2628292" cy="5487080"/>
          </a:xfrm>
          <a:prstGeom prst="rect">
            <a:avLst/>
          </a:prstGeom>
          <a:effectLst>
            <a:outerShdw blurRad="292100" dist="139700" dir="2700000" algn="ctr" rotWithShape="0">
              <a:srgbClr val="000000">
                <a:alpha val="35000"/>
              </a:srgbClr>
            </a:outerShdw>
          </a:effectLst>
        </p:spPr>
      </p:pic>
    </p:spTree>
    <p:extLst>
      <p:ext uri="{BB962C8B-B14F-4D97-AF65-F5344CB8AC3E}">
        <p14:creationId xmlns:p14="http://schemas.microsoft.com/office/powerpoint/2010/main" val="252117368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Access </a:t>
            </a:r>
            <a:r>
              <a:rPr lang="it-IT" altLang="en-US" b="1" dirty="0" err="1"/>
              <a:t>level</a:t>
            </a:r>
            <a:r>
              <a:rPr lang="it-IT" altLang="en-US" b="1" dirty="0"/>
              <a:t> to </a:t>
            </a:r>
            <a:r>
              <a:rPr lang="it-IT" altLang="en-US" b="1" dirty="0" err="1"/>
              <a:t>parameters</a:t>
            </a:r>
            <a:r>
              <a:rPr lang="it-IT" altLang="en-US" b="1" dirty="0"/>
              <a:t> for </a:t>
            </a:r>
            <a:r>
              <a:rPr lang="it-IT" altLang="en-US" b="1" dirty="0" err="1"/>
              <a:t>different</a:t>
            </a:r>
            <a:r>
              <a:rPr lang="it-IT" altLang="en-US" b="1" dirty="0"/>
              <a:t> user </a:t>
            </a:r>
            <a:r>
              <a:rPr lang="it-IT" altLang="en-US" b="1" dirty="0" err="1"/>
              <a:t>profiles</a:t>
            </a:r>
            <a:endParaRPr lang="it-IT" altLang="en-US" b="1" dirty="0"/>
          </a:p>
        </p:txBody>
      </p:sp>
      <p:pic>
        <p:nvPicPr>
          <p:cNvPr id="3" name="Immagine 2">
            <a:extLst>
              <a:ext uri="{FF2B5EF4-FFF2-40B4-BE49-F238E27FC236}">
                <a16:creationId xmlns:a16="http://schemas.microsoft.com/office/drawing/2014/main" id="{2D0BBF9B-C263-4857-AE74-037AD2A72D4D}"/>
              </a:ext>
            </a:extLst>
          </p:cNvPr>
          <p:cNvPicPr>
            <a:picLocks noChangeAspect="1"/>
          </p:cNvPicPr>
          <p:nvPr/>
        </p:nvPicPr>
        <p:blipFill>
          <a:blip r:embed="rId4"/>
          <a:stretch>
            <a:fillRect/>
          </a:stretch>
        </p:blipFill>
        <p:spPr>
          <a:xfrm>
            <a:off x="154242" y="3128776"/>
            <a:ext cx="9597516" cy="2286626"/>
          </a:xfrm>
          <a:prstGeom prst="rect">
            <a:avLst/>
          </a:prstGeom>
        </p:spPr>
      </p:pic>
      <p:pic>
        <p:nvPicPr>
          <p:cNvPr id="4" name="Immagine 3">
            <a:extLst>
              <a:ext uri="{FF2B5EF4-FFF2-40B4-BE49-F238E27FC236}">
                <a16:creationId xmlns:a16="http://schemas.microsoft.com/office/drawing/2014/main" id="{1E326B0C-EAD2-4428-B0A6-A9E69717AB8D}"/>
              </a:ext>
            </a:extLst>
          </p:cNvPr>
          <p:cNvPicPr>
            <a:picLocks noChangeAspect="1"/>
          </p:cNvPicPr>
          <p:nvPr/>
        </p:nvPicPr>
        <p:blipFill>
          <a:blip r:embed="rId5"/>
          <a:stretch>
            <a:fillRect/>
          </a:stretch>
        </p:blipFill>
        <p:spPr>
          <a:xfrm>
            <a:off x="848544" y="2144889"/>
            <a:ext cx="1005446" cy="936104"/>
          </a:xfrm>
          <a:prstGeom prst="rect">
            <a:avLst/>
          </a:prstGeom>
        </p:spPr>
      </p:pic>
      <p:cxnSp>
        <p:nvCxnSpPr>
          <p:cNvPr id="10" name="Connettore a gomito 9">
            <a:extLst>
              <a:ext uri="{FF2B5EF4-FFF2-40B4-BE49-F238E27FC236}">
                <a16:creationId xmlns:a16="http://schemas.microsoft.com/office/drawing/2014/main" id="{05CC700F-F262-45C7-82F2-4E5812B83F97}"/>
              </a:ext>
            </a:extLst>
          </p:cNvPr>
          <p:cNvCxnSpPr>
            <a:cxnSpLocks/>
            <a:stCxn id="4" idx="3"/>
          </p:cNvCxnSpPr>
          <p:nvPr/>
        </p:nvCxnSpPr>
        <p:spPr>
          <a:xfrm>
            <a:off x="1853990" y="2612941"/>
            <a:ext cx="6087342" cy="1068087"/>
          </a:xfrm>
          <a:prstGeom prst="bentConnector3">
            <a:avLst>
              <a:gd name="adj1" fmla="val 100071"/>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11" name="Connettore a gomito 10">
            <a:extLst>
              <a:ext uri="{FF2B5EF4-FFF2-40B4-BE49-F238E27FC236}">
                <a16:creationId xmlns:a16="http://schemas.microsoft.com/office/drawing/2014/main" id="{D037CC66-EF53-4226-ACBE-A02442A33F77}"/>
              </a:ext>
            </a:extLst>
          </p:cNvPr>
          <p:cNvCxnSpPr>
            <a:cxnSpLocks/>
            <a:stCxn id="4" idx="3"/>
          </p:cNvCxnSpPr>
          <p:nvPr/>
        </p:nvCxnSpPr>
        <p:spPr>
          <a:xfrm>
            <a:off x="1853990" y="2612941"/>
            <a:ext cx="3783086" cy="1068087"/>
          </a:xfrm>
          <a:prstGeom prst="bentConnector3">
            <a:avLst>
              <a:gd name="adj1" fmla="val 99349"/>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12" name="Connettore a gomito 11">
            <a:extLst>
              <a:ext uri="{FF2B5EF4-FFF2-40B4-BE49-F238E27FC236}">
                <a16:creationId xmlns:a16="http://schemas.microsoft.com/office/drawing/2014/main" id="{A05F628C-DE0A-4AB1-92A0-CA18377F535D}"/>
              </a:ext>
            </a:extLst>
          </p:cNvPr>
          <p:cNvCxnSpPr>
            <a:cxnSpLocks/>
            <a:stCxn id="4" idx="3"/>
          </p:cNvCxnSpPr>
          <p:nvPr/>
        </p:nvCxnSpPr>
        <p:spPr>
          <a:xfrm>
            <a:off x="1853990" y="2612941"/>
            <a:ext cx="1699748" cy="1068087"/>
          </a:xfrm>
          <a:prstGeom prst="bentConnector3">
            <a:avLst>
              <a:gd name="adj1" fmla="val 99687"/>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13146570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err="1"/>
              <a:t>Configuration</a:t>
            </a:r>
            <a:r>
              <a:rPr lang="it-IT" altLang="en-US" b="1" dirty="0"/>
              <a:t> file management: </a:t>
            </a:r>
            <a:r>
              <a:rPr lang="it-IT" altLang="en-US" b="1" dirty="0" err="1"/>
              <a:t>save</a:t>
            </a:r>
            <a:r>
              <a:rPr lang="it-IT" altLang="en-US" b="1" dirty="0"/>
              <a:t>, </a:t>
            </a:r>
            <a:r>
              <a:rPr lang="it-IT" altLang="en-US" b="1" dirty="0" err="1"/>
              <a:t>load</a:t>
            </a:r>
            <a:r>
              <a:rPr lang="it-IT" altLang="en-US" b="1" dirty="0"/>
              <a:t> and </a:t>
            </a:r>
            <a:r>
              <a:rPr lang="it-IT" altLang="en-US" b="1" dirty="0" err="1"/>
              <a:t>write</a:t>
            </a:r>
            <a:endParaRPr lang="it-IT" altLang="en-US" b="1" dirty="0"/>
          </a:p>
        </p:txBody>
      </p:sp>
      <p:pic>
        <p:nvPicPr>
          <p:cNvPr id="2" name="Immagine 1">
            <a:extLst>
              <a:ext uri="{FF2B5EF4-FFF2-40B4-BE49-F238E27FC236}">
                <a16:creationId xmlns:a16="http://schemas.microsoft.com/office/drawing/2014/main" id="{F6D26CCB-4664-41D2-AE0E-04B97F2B03CD}"/>
              </a:ext>
            </a:extLst>
          </p:cNvPr>
          <p:cNvPicPr>
            <a:picLocks noChangeAspect="1"/>
          </p:cNvPicPr>
          <p:nvPr/>
        </p:nvPicPr>
        <p:blipFill rotWithShape="1">
          <a:blip r:embed="rId4"/>
          <a:srcRect t="463"/>
          <a:stretch/>
        </p:blipFill>
        <p:spPr>
          <a:xfrm>
            <a:off x="2085274" y="1489100"/>
            <a:ext cx="5928066" cy="4570836"/>
          </a:xfrm>
          <a:prstGeom prst="rect">
            <a:avLst/>
          </a:prstGeom>
        </p:spPr>
      </p:pic>
      <p:sp>
        <p:nvSpPr>
          <p:cNvPr id="14" name="Rettangolo con angoli arrotondati 13">
            <a:extLst>
              <a:ext uri="{FF2B5EF4-FFF2-40B4-BE49-F238E27FC236}">
                <a16:creationId xmlns:a16="http://schemas.microsoft.com/office/drawing/2014/main" id="{EEC3B676-E862-424D-95E4-2F586FDACE99}"/>
              </a:ext>
            </a:extLst>
          </p:cNvPr>
          <p:cNvSpPr/>
          <p:nvPr/>
        </p:nvSpPr>
        <p:spPr>
          <a:xfrm>
            <a:off x="164468" y="3104964"/>
            <a:ext cx="1529245" cy="974943"/>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Save, </a:t>
            </a:r>
            <a:r>
              <a:rPr lang="it-IT" sz="1600" b="1" dirty="0" err="1">
                <a:solidFill>
                  <a:schemeClr val="tx1"/>
                </a:solidFill>
              </a:rPr>
              <a:t>load</a:t>
            </a:r>
            <a:r>
              <a:rPr lang="it-IT" sz="1600" b="1" dirty="0">
                <a:solidFill>
                  <a:schemeClr val="tx1"/>
                </a:solidFill>
              </a:rPr>
              <a:t> and </a:t>
            </a:r>
            <a:r>
              <a:rPr lang="it-IT" sz="1600" b="1" dirty="0" err="1">
                <a:solidFill>
                  <a:schemeClr val="tx1"/>
                </a:solidFill>
              </a:rPr>
              <a:t>write</a:t>
            </a:r>
            <a:r>
              <a:rPr lang="it-IT" sz="1600" b="1" dirty="0">
                <a:solidFill>
                  <a:schemeClr val="tx1"/>
                </a:solidFill>
              </a:rPr>
              <a:t> a project</a:t>
            </a:r>
          </a:p>
        </p:txBody>
      </p:sp>
      <p:cxnSp>
        <p:nvCxnSpPr>
          <p:cNvPr id="15" name="Connettore diritto 14">
            <a:extLst>
              <a:ext uri="{FF2B5EF4-FFF2-40B4-BE49-F238E27FC236}">
                <a16:creationId xmlns:a16="http://schemas.microsoft.com/office/drawing/2014/main" id="{34357995-B211-4000-AC2A-FFF3988FAAF2}"/>
              </a:ext>
            </a:extLst>
          </p:cNvPr>
          <p:cNvCxnSpPr>
            <a:cxnSpLocks/>
          </p:cNvCxnSpPr>
          <p:nvPr/>
        </p:nvCxnSpPr>
        <p:spPr>
          <a:xfrm flipV="1">
            <a:off x="1693713" y="3573016"/>
            <a:ext cx="706587" cy="19482"/>
          </a:xfrm>
          <a:prstGeom prst="line">
            <a:avLst/>
          </a:prstGeom>
          <a:ln>
            <a:solidFill>
              <a:srgbClr val="0070C0"/>
            </a:solidFill>
            <a:prstDash val="solid"/>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21" name="Rettangolo con angoli arrotondati 20">
            <a:extLst>
              <a:ext uri="{FF2B5EF4-FFF2-40B4-BE49-F238E27FC236}">
                <a16:creationId xmlns:a16="http://schemas.microsoft.com/office/drawing/2014/main" id="{E029819F-8436-47B2-850D-BAF2873162E4}"/>
              </a:ext>
            </a:extLst>
          </p:cNvPr>
          <p:cNvSpPr/>
          <p:nvPr/>
        </p:nvSpPr>
        <p:spPr>
          <a:xfrm>
            <a:off x="8121352" y="2043888"/>
            <a:ext cx="1728192" cy="773044"/>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Delete, </a:t>
            </a:r>
            <a:r>
              <a:rPr lang="it-IT" sz="1600" b="1" dirty="0" err="1">
                <a:solidFill>
                  <a:schemeClr val="tx1"/>
                </a:solidFill>
              </a:rPr>
              <a:t>rename</a:t>
            </a:r>
            <a:r>
              <a:rPr lang="it-IT" sz="1600" b="1" dirty="0">
                <a:solidFill>
                  <a:schemeClr val="tx1"/>
                </a:solidFill>
              </a:rPr>
              <a:t> or </a:t>
            </a:r>
            <a:r>
              <a:rPr lang="it-IT" sz="1600" b="1" dirty="0" err="1">
                <a:solidFill>
                  <a:schemeClr val="tx1"/>
                </a:solidFill>
              </a:rPr>
              <a:t>load</a:t>
            </a:r>
            <a:r>
              <a:rPr lang="it-IT" sz="1600" b="1" dirty="0">
                <a:solidFill>
                  <a:schemeClr val="tx1"/>
                </a:solidFill>
              </a:rPr>
              <a:t> a project</a:t>
            </a:r>
          </a:p>
        </p:txBody>
      </p:sp>
      <p:cxnSp>
        <p:nvCxnSpPr>
          <p:cNvPr id="25" name="Connettore diritto 24">
            <a:extLst>
              <a:ext uri="{FF2B5EF4-FFF2-40B4-BE49-F238E27FC236}">
                <a16:creationId xmlns:a16="http://schemas.microsoft.com/office/drawing/2014/main" id="{D32A054F-1F1A-45C5-A7E8-CB68A7C7022B}"/>
              </a:ext>
            </a:extLst>
          </p:cNvPr>
          <p:cNvCxnSpPr>
            <a:cxnSpLocks/>
          </p:cNvCxnSpPr>
          <p:nvPr/>
        </p:nvCxnSpPr>
        <p:spPr>
          <a:xfrm>
            <a:off x="6717196" y="3003300"/>
            <a:ext cx="1399692" cy="8188"/>
          </a:xfrm>
          <a:prstGeom prst="line">
            <a:avLst/>
          </a:prstGeom>
          <a:ln>
            <a:solidFill>
              <a:srgbClr val="0070C0"/>
            </a:solidFill>
            <a:prstDash val="solid"/>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27" name="Rettangolo con angoli arrotondati 26">
            <a:extLst>
              <a:ext uri="{FF2B5EF4-FFF2-40B4-BE49-F238E27FC236}">
                <a16:creationId xmlns:a16="http://schemas.microsoft.com/office/drawing/2014/main" id="{1AC46C6B-C857-4656-A774-5ABF1583D961}"/>
              </a:ext>
            </a:extLst>
          </p:cNvPr>
          <p:cNvSpPr/>
          <p:nvPr/>
        </p:nvSpPr>
        <p:spPr>
          <a:xfrm>
            <a:off x="8121352" y="2898801"/>
            <a:ext cx="1728192" cy="31417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List of project</a:t>
            </a:r>
          </a:p>
        </p:txBody>
      </p:sp>
      <p:cxnSp>
        <p:nvCxnSpPr>
          <p:cNvPr id="30" name="Connettore diritto 29">
            <a:extLst>
              <a:ext uri="{FF2B5EF4-FFF2-40B4-BE49-F238E27FC236}">
                <a16:creationId xmlns:a16="http://schemas.microsoft.com/office/drawing/2014/main" id="{12006970-D020-4B39-AEEE-DDCB7BAF5878}"/>
              </a:ext>
            </a:extLst>
          </p:cNvPr>
          <p:cNvCxnSpPr>
            <a:cxnSpLocks/>
          </p:cNvCxnSpPr>
          <p:nvPr/>
        </p:nvCxnSpPr>
        <p:spPr>
          <a:xfrm flipV="1">
            <a:off x="7740668" y="2677680"/>
            <a:ext cx="379097" cy="1"/>
          </a:xfrm>
          <a:prstGeom prst="line">
            <a:avLst/>
          </a:prstGeom>
          <a:ln>
            <a:solidFill>
              <a:srgbClr val="0070C0"/>
            </a:solidFill>
            <a:prstDash val="solid"/>
            <a:headEnd type="oval"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15580721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IODD file</a:t>
            </a:r>
          </a:p>
        </p:txBody>
      </p:sp>
      <p:sp>
        <p:nvSpPr>
          <p:cNvPr id="21" name="Rettangolo con angoli arrotondati 20">
            <a:extLst>
              <a:ext uri="{FF2B5EF4-FFF2-40B4-BE49-F238E27FC236}">
                <a16:creationId xmlns:a16="http://schemas.microsoft.com/office/drawing/2014/main" id="{E029819F-8436-47B2-850D-BAF2873162E4}"/>
              </a:ext>
            </a:extLst>
          </p:cNvPr>
          <p:cNvSpPr/>
          <p:nvPr/>
        </p:nvSpPr>
        <p:spPr>
          <a:xfrm>
            <a:off x="6970000" y="3356992"/>
            <a:ext cx="2807536" cy="593024"/>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Delete or update the </a:t>
            </a:r>
            <a:r>
              <a:rPr lang="it-IT" sz="1600" b="1" dirty="0" err="1">
                <a:solidFill>
                  <a:schemeClr val="tx1"/>
                </a:solidFill>
              </a:rPr>
              <a:t>existing</a:t>
            </a:r>
            <a:r>
              <a:rPr lang="it-IT" sz="1600" b="1" dirty="0">
                <a:solidFill>
                  <a:schemeClr val="tx1"/>
                </a:solidFill>
              </a:rPr>
              <a:t> IODD </a:t>
            </a:r>
            <a:r>
              <a:rPr lang="it-IT" sz="1600" b="1" dirty="0" err="1">
                <a:solidFill>
                  <a:schemeClr val="tx1"/>
                </a:solidFill>
              </a:rPr>
              <a:t>files</a:t>
            </a:r>
            <a:endParaRPr lang="it-IT" sz="1600" b="1" dirty="0">
              <a:solidFill>
                <a:schemeClr val="tx1"/>
              </a:solidFill>
            </a:endParaRPr>
          </a:p>
        </p:txBody>
      </p:sp>
      <p:sp>
        <p:nvSpPr>
          <p:cNvPr id="27" name="Rettangolo con angoli arrotondati 26">
            <a:extLst>
              <a:ext uri="{FF2B5EF4-FFF2-40B4-BE49-F238E27FC236}">
                <a16:creationId xmlns:a16="http://schemas.microsoft.com/office/drawing/2014/main" id="{1AC46C6B-C857-4656-A774-5ABF1583D961}"/>
              </a:ext>
            </a:extLst>
          </p:cNvPr>
          <p:cNvSpPr/>
          <p:nvPr/>
        </p:nvSpPr>
        <p:spPr>
          <a:xfrm>
            <a:off x="6970000" y="4113076"/>
            <a:ext cx="2807536" cy="32145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Refresh</a:t>
            </a:r>
            <a:r>
              <a:rPr lang="it-IT" sz="1600" b="1" dirty="0">
                <a:solidFill>
                  <a:schemeClr val="tx1"/>
                </a:solidFill>
              </a:rPr>
              <a:t> the IODD index</a:t>
            </a:r>
          </a:p>
        </p:txBody>
      </p:sp>
      <p:pic>
        <p:nvPicPr>
          <p:cNvPr id="3" name="Immagine 2">
            <a:extLst>
              <a:ext uri="{FF2B5EF4-FFF2-40B4-BE49-F238E27FC236}">
                <a16:creationId xmlns:a16="http://schemas.microsoft.com/office/drawing/2014/main" id="{27435D18-D680-423A-8A4F-1E56CEB7B8F0}"/>
              </a:ext>
            </a:extLst>
          </p:cNvPr>
          <p:cNvPicPr>
            <a:picLocks noChangeAspect="1"/>
          </p:cNvPicPr>
          <p:nvPr/>
        </p:nvPicPr>
        <p:blipFill>
          <a:blip r:embed="rId4"/>
          <a:stretch>
            <a:fillRect/>
          </a:stretch>
        </p:blipFill>
        <p:spPr>
          <a:xfrm>
            <a:off x="564096" y="1433132"/>
            <a:ext cx="5928066" cy="4603762"/>
          </a:xfrm>
          <a:prstGeom prst="rect">
            <a:avLst/>
          </a:prstGeom>
        </p:spPr>
      </p:pic>
      <p:cxnSp>
        <p:nvCxnSpPr>
          <p:cNvPr id="22" name="Connettore diritto 21">
            <a:extLst>
              <a:ext uri="{FF2B5EF4-FFF2-40B4-BE49-F238E27FC236}">
                <a16:creationId xmlns:a16="http://schemas.microsoft.com/office/drawing/2014/main" id="{AB83770B-15C9-4324-B185-834527EAC796}"/>
              </a:ext>
            </a:extLst>
          </p:cNvPr>
          <p:cNvCxnSpPr>
            <a:cxnSpLocks/>
          </p:cNvCxnSpPr>
          <p:nvPr/>
        </p:nvCxnSpPr>
        <p:spPr>
          <a:xfrm flipV="1">
            <a:off x="6319817" y="3841502"/>
            <a:ext cx="650183" cy="6846"/>
          </a:xfrm>
          <a:prstGeom prst="line">
            <a:avLst/>
          </a:prstGeom>
          <a:ln>
            <a:solidFill>
              <a:srgbClr val="0070C0"/>
            </a:solidFill>
            <a:prstDash val="solid"/>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16" name="Connettore diritto 15">
            <a:extLst>
              <a:ext uri="{FF2B5EF4-FFF2-40B4-BE49-F238E27FC236}">
                <a16:creationId xmlns:a16="http://schemas.microsoft.com/office/drawing/2014/main" id="{0A32C5BD-8185-48CA-9136-082DAE9EA6FE}"/>
              </a:ext>
            </a:extLst>
          </p:cNvPr>
          <p:cNvCxnSpPr>
            <a:cxnSpLocks/>
          </p:cNvCxnSpPr>
          <p:nvPr/>
        </p:nvCxnSpPr>
        <p:spPr>
          <a:xfrm flipV="1">
            <a:off x="6321405" y="4225677"/>
            <a:ext cx="650183" cy="6846"/>
          </a:xfrm>
          <a:prstGeom prst="line">
            <a:avLst/>
          </a:prstGeom>
          <a:ln>
            <a:solidFill>
              <a:srgbClr val="0070C0"/>
            </a:solidFill>
            <a:prstDash val="solid"/>
            <a:headEnd type="oval"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05937164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err="1"/>
              <a:t>Process</a:t>
            </a:r>
            <a:r>
              <a:rPr lang="it-IT" altLang="en-US" b="1" dirty="0"/>
              <a:t> data</a:t>
            </a:r>
          </a:p>
        </p:txBody>
      </p:sp>
      <p:sp>
        <p:nvSpPr>
          <p:cNvPr id="21" name="Rettangolo con angoli arrotondati 20">
            <a:extLst>
              <a:ext uri="{FF2B5EF4-FFF2-40B4-BE49-F238E27FC236}">
                <a16:creationId xmlns:a16="http://schemas.microsoft.com/office/drawing/2014/main" id="{E029819F-8436-47B2-850D-BAF2873162E4}"/>
              </a:ext>
            </a:extLst>
          </p:cNvPr>
          <p:cNvSpPr/>
          <p:nvPr/>
        </p:nvSpPr>
        <p:spPr>
          <a:xfrm>
            <a:off x="8182816" y="1779423"/>
            <a:ext cx="1630724" cy="821485"/>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Example</a:t>
            </a:r>
            <a:r>
              <a:rPr lang="it-IT" sz="1600" b="1" dirty="0">
                <a:solidFill>
                  <a:schemeClr val="tx1"/>
                </a:solidFill>
              </a:rPr>
              <a:t> of Switching Output </a:t>
            </a:r>
            <a:r>
              <a:rPr lang="it-IT" sz="1600" b="1" dirty="0" err="1">
                <a:solidFill>
                  <a:schemeClr val="tx1"/>
                </a:solidFill>
              </a:rPr>
              <a:t>active</a:t>
            </a:r>
            <a:endParaRPr lang="it-IT" sz="1600" b="1" dirty="0">
              <a:solidFill>
                <a:schemeClr val="tx1"/>
              </a:solidFill>
            </a:endParaRPr>
          </a:p>
        </p:txBody>
      </p:sp>
      <p:sp>
        <p:nvSpPr>
          <p:cNvPr id="27" name="Rettangolo con angoli arrotondati 26">
            <a:extLst>
              <a:ext uri="{FF2B5EF4-FFF2-40B4-BE49-F238E27FC236}">
                <a16:creationId xmlns:a16="http://schemas.microsoft.com/office/drawing/2014/main" id="{1AC46C6B-C857-4656-A774-5ABF1583D961}"/>
              </a:ext>
            </a:extLst>
          </p:cNvPr>
          <p:cNvSpPr/>
          <p:nvPr/>
        </p:nvSpPr>
        <p:spPr>
          <a:xfrm>
            <a:off x="128464" y="3104964"/>
            <a:ext cx="1584177" cy="90010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Example</a:t>
            </a:r>
            <a:r>
              <a:rPr lang="it-IT" sz="1600" b="1" dirty="0">
                <a:solidFill>
                  <a:schemeClr val="tx1"/>
                </a:solidFill>
              </a:rPr>
              <a:t> of Switching Output </a:t>
            </a:r>
            <a:r>
              <a:rPr lang="it-IT" sz="1600" b="1" dirty="0" err="1">
                <a:solidFill>
                  <a:schemeClr val="tx1"/>
                </a:solidFill>
              </a:rPr>
              <a:t>active</a:t>
            </a:r>
            <a:endParaRPr lang="it-IT" sz="1600" b="1" dirty="0">
              <a:solidFill>
                <a:schemeClr val="tx1"/>
              </a:solidFill>
            </a:endParaRPr>
          </a:p>
        </p:txBody>
      </p:sp>
      <p:pic>
        <p:nvPicPr>
          <p:cNvPr id="2" name="Immagine 1">
            <a:extLst>
              <a:ext uri="{FF2B5EF4-FFF2-40B4-BE49-F238E27FC236}">
                <a16:creationId xmlns:a16="http://schemas.microsoft.com/office/drawing/2014/main" id="{FF5C04F5-46F9-48F2-A219-743D3198C12E}"/>
              </a:ext>
            </a:extLst>
          </p:cNvPr>
          <p:cNvPicPr>
            <a:picLocks noChangeAspect="1"/>
          </p:cNvPicPr>
          <p:nvPr/>
        </p:nvPicPr>
        <p:blipFill rotWithShape="1">
          <a:blip r:embed="rId4"/>
          <a:srcRect r="3850"/>
          <a:stretch/>
        </p:blipFill>
        <p:spPr>
          <a:xfrm>
            <a:off x="1907645" y="1391533"/>
            <a:ext cx="5956146" cy="4670207"/>
          </a:xfrm>
          <a:prstGeom prst="rect">
            <a:avLst/>
          </a:prstGeom>
        </p:spPr>
      </p:pic>
      <p:cxnSp>
        <p:nvCxnSpPr>
          <p:cNvPr id="22" name="Connettore diritto 21">
            <a:extLst>
              <a:ext uri="{FF2B5EF4-FFF2-40B4-BE49-F238E27FC236}">
                <a16:creationId xmlns:a16="http://schemas.microsoft.com/office/drawing/2014/main" id="{AB83770B-15C9-4324-B185-834527EAC796}"/>
              </a:ext>
            </a:extLst>
          </p:cNvPr>
          <p:cNvCxnSpPr>
            <a:cxnSpLocks/>
          </p:cNvCxnSpPr>
          <p:nvPr/>
        </p:nvCxnSpPr>
        <p:spPr>
          <a:xfrm flipV="1">
            <a:off x="1701800" y="3537012"/>
            <a:ext cx="467387" cy="6288"/>
          </a:xfrm>
          <a:prstGeom prst="line">
            <a:avLst/>
          </a:prstGeom>
          <a:ln>
            <a:solidFill>
              <a:srgbClr val="0070C0"/>
            </a:solidFill>
            <a:prstDash val="solid"/>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16" name="Connettore diritto 15">
            <a:extLst>
              <a:ext uri="{FF2B5EF4-FFF2-40B4-BE49-F238E27FC236}">
                <a16:creationId xmlns:a16="http://schemas.microsoft.com/office/drawing/2014/main" id="{0A32C5BD-8185-48CA-9136-082DAE9EA6FE}"/>
              </a:ext>
            </a:extLst>
          </p:cNvPr>
          <p:cNvCxnSpPr>
            <a:cxnSpLocks/>
          </p:cNvCxnSpPr>
          <p:nvPr/>
        </p:nvCxnSpPr>
        <p:spPr>
          <a:xfrm>
            <a:off x="7785941" y="2123231"/>
            <a:ext cx="399209" cy="4019"/>
          </a:xfrm>
          <a:prstGeom prst="line">
            <a:avLst/>
          </a:prstGeom>
          <a:ln>
            <a:solidFill>
              <a:srgbClr val="0070C0"/>
            </a:solidFill>
            <a:prstDash val="solid"/>
            <a:headEnd type="oval"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96988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Switching output setup</a:t>
            </a:r>
          </a:p>
        </p:txBody>
      </p:sp>
      <p:sp>
        <p:nvSpPr>
          <p:cNvPr id="21" name="Rettangolo con angoli arrotondati 20">
            <a:extLst>
              <a:ext uri="{FF2B5EF4-FFF2-40B4-BE49-F238E27FC236}">
                <a16:creationId xmlns:a16="http://schemas.microsoft.com/office/drawing/2014/main" id="{E029819F-8436-47B2-850D-BAF2873162E4}"/>
              </a:ext>
            </a:extLst>
          </p:cNvPr>
          <p:cNvSpPr/>
          <p:nvPr/>
        </p:nvSpPr>
        <p:spPr>
          <a:xfrm>
            <a:off x="7041232" y="2132856"/>
            <a:ext cx="2627461" cy="465151"/>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Select       to </a:t>
            </a:r>
            <a:r>
              <a:rPr lang="it-IT" sz="1600" b="1" dirty="0" err="1">
                <a:solidFill>
                  <a:schemeClr val="tx1"/>
                </a:solidFill>
              </a:rPr>
              <a:t>change</a:t>
            </a:r>
            <a:endParaRPr lang="it-IT" sz="1600" b="1" dirty="0">
              <a:solidFill>
                <a:schemeClr val="tx1"/>
              </a:solidFill>
            </a:endParaRPr>
          </a:p>
        </p:txBody>
      </p:sp>
      <p:pic>
        <p:nvPicPr>
          <p:cNvPr id="3" name="Immagine 2">
            <a:extLst>
              <a:ext uri="{FF2B5EF4-FFF2-40B4-BE49-F238E27FC236}">
                <a16:creationId xmlns:a16="http://schemas.microsoft.com/office/drawing/2014/main" id="{D09EBD78-A29C-462B-B6B4-CB5D26F38196}"/>
              </a:ext>
            </a:extLst>
          </p:cNvPr>
          <p:cNvPicPr>
            <a:picLocks noChangeAspect="1"/>
          </p:cNvPicPr>
          <p:nvPr/>
        </p:nvPicPr>
        <p:blipFill>
          <a:blip r:embed="rId4"/>
          <a:stretch>
            <a:fillRect/>
          </a:stretch>
        </p:blipFill>
        <p:spPr>
          <a:xfrm>
            <a:off x="776536" y="1456501"/>
            <a:ext cx="5999702" cy="4636795"/>
          </a:xfrm>
          <a:prstGeom prst="rect">
            <a:avLst/>
          </a:prstGeom>
        </p:spPr>
      </p:pic>
      <p:cxnSp>
        <p:nvCxnSpPr>
          <p:cNvPr id="16" name="Connettore diritto 15">
            <a:extLst>
              <a:ext uri="{FF2B5EF4-FFF2-40B4-BE49-F238E27FC236}">
                <a16:creationId xmlns:a16="http://schemas.microsoft.com/office/drawing/2014/main" id="{0A32C5BD-8185-48CA-9136-082DAE9EA6FE}"/>
              </a:ext>
            </a:extLst>
          </p:cNvPr>
          <p:cNvCxnSpPr>
            <a:cxnSpLocks/>
          </p:cNvCxnSpPr>
          <p:nvPr/>
        </p:nvCxnSpPr>
        <p:spPr>
          <a:xfrm>
            <a:off x="6645188" y="2384638"/>
            <a:ext cx="399209" cy="4019"/>
          </a:xfrm>
          <a:prstGeom prst="line">
            <a:avLst/>
          </a:prstGeom>
          <a:ln>
            <a:solidFill>
              <a:srgbClr val="0070C0"/>
            </a:solidFill>
            <a:prstDash val="solid"/>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22" name="Connettore diritto 21">
            <a:extLst>
              <a:ext uri="{FF2B5EF4-FFF2-40B4-BE49-F238E27FC236}">
                <a16:creationId xmlns:a16="http://schemas.microsoft.com/office/drawing/2014/main" id="{AB83770B-15C9-4324-B185-834527EAC796}"/>
              </a:ext>
            </a:extLst>
          </p:cNvPr>
          <p:cNvCxnSpPr>
            <a:cxnSpLocks/>
          </p:cNvCxnSpPr>
          <p:nvPr/>
        </p:nvCxnSpPr>
        <p:spPr>
          <a:xfrm>
            <a:off x="6645188" y="3340844"/>
            <a:ext cx="396044" cy="0"/>
          </a:xfrm>
          <a:prstGeom prst="line">
            <a:avLst/>
          </a:prstGeom>
          <a:ln>
            <a:solidFill>
              <a:srgbClr val="0070C0"/>
            </a:solidFill>
            <a:prstDash val="solid"/>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11" name="Rettangolo con angoli arrotondati 10">
            <a:extLst>
              <a:ext uri="{FF2B5EF4-FFF2-40B4-BE49-F238E27FC236}">
                <a16:creationId xmlns:a16="http://schemas.microsoft.com/office/drawing/2014/main" id="{3B7BEA47-A8A8-41AB-95FE-638F7E3C55B1}"/>
              </a:ext>
            </a:extLst>
          </p:cNvPr>
          <p:cNvSpPr/>
          <p:nvPr/>
        </p:nvSpPr>
        <p:spPr>
          <a:xfrm>
            <a:off x="7078067" y="3084218"/>
            <a:ext cx="2627461" cy="465151"/>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Select       to </a:t>
            </a:r>
            <a:r>
              <a:rPr lang="it-IT" sz="1600" b="1" dirty="0" err="1">
                <a:solidFill>
                  <a:schemeClr val="tx1"/>
                </a:solidFill>
              </a:rPr>
              <a:t>change</a:t>
            </a:r>
            <a:endParaRPr lang="it-IT" sz="1600" b="1" dirty="0">
              <a:solidFill>
                <a:schemeClr val="tx1"/>
              </a:solidFill>
            </a:endParaRPr>
          </a:p>
        </p:txBody>
      </p:sp>
      <p:pic>
        <p:nvPicPr>
          <p:cNvPr id="6" name="Immagine 5">
            <a:extLst>
              <a:ext uri="{FF2B5EF4-FFF2-40B4-BE49-F238E27FC236}">
                <a16:creationId xmlns:a16="http://schemas.microsoft.com/office/drawing/2014/main" id="{6634677E-F474-441E-9D16-201281C5170B}"/>
              </a:ext>
            </a:extLst>
          </p:cNvPr>
          <p:cNvPicPr>
            <a:picLocks noChangeAspect="1"/>
          </p:cNvPicPr>
          <p:nvPr/>
        </p:nvPicPr>
        <p:blipFill rotWithShape="1">
          <a:blip r:embed="rId5"/>
          <a:srcRect t="84657" r="17617" b="3344"/>
          <a:stretch/>
        </p:blipFill>
        <p:spPr>
          <a:xfrm>
            <a:off x="8048928" y="3165002"/>
            <a:ext cx="306034" cy="288032"/>
          </a:xfrm>
          <a:prstGeom prst="rect">
            <a:avLst/>
          </a:prstGeom>
        </p:spPr>
      </p:pic>
      <p:pic>
        <p:nvPicPr>
          <p:cNvPr id="15" name="Immagine 14">
            <a:extLst>
              <a:ext uri="{FF2B5EF4-FFF2-40B4-BE49-F238E27FC236}">
                <a16:creationId xmlns:a16="http://schemas.microsoft.com/office/drawing/2014/main" id="{8597C035-620B-4199-A4B8-6ABA7123A0AB}"/>
              </a:ext>
            </a:extLst>
          </p:cNvPr>
          <p:cNvPicPr>
            <a:picLocks noChangeAspect="1"/>
          </p:cNvPicPr>
          <p:nvPr/>
        </p:nvPicPr>
        <p:blipFill rotWithShape="1">
          <a:blip r:embed="rId5"/>
          <a:srcRect l="10611" t="5527" b="78358"/>
          <a:stretch/>
        </p:blipFill>
        <p:spPr>
          <a:xfrm>
            <a:off x="8035930" y="2228292"/>
            <a:ext cx="268437" cy="312691"/>
          </a:xfrm>
          <a:prstGeom prst="rect">
            <a:avLst/>
          </a:prstGeom>
        </p:spPr>
      </p:pic>
      <p:cxnSp>
        <p:nvCxnSpPr>
          <p:cNvPr id="18" name="Connettore diritto 17">
            <a:extLst>
              <a:ext uri="{FF2B5EF4-FFF2-40B4-BE49-F238E27FC236}">
                <a16:creationId xmlns:a16="http://schemas.microsoft.com/office/drawing/2014/main" id="{8355F6E4-F8A0-424E-92B9-6EF43354303D}"/>
              </a:ext>
            </a:extLst>
          </p:cNvPr>
          <p:cNvCxnSpPr>
            <a:cxnSpLocks/>
          </p:cNvCxnSpPr>
          <p:nvPr/>
        </p:nvCxnSpPr>
        <p:spPr>
          <a:xfrm>
            <a:off x="6651538" y="5785594"/>
            <a:ext cx="396044" cy="0"/>
          </a:xfrm>
          <a:prstGeom prst="line">
            <a:avLst/>
          </a:prstGeom>
          <a:ln>
            <a:solidFill>
              <a:srgbClr val="0070C0"/>
            </a:solidFill>
            <a:prstDash val="solid"/>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19" name="Rettangolo con angoli arrotondati 18">
            <a:extLst>
              <a:ext uri="{FF2B5EF4-FFF2-40B4-BE49-F238E27FC236}">
                <a16:creationId xmlns:a16="http://schemas.microsoft.com/office/drawing/2014/main" id="{E19F252F-F55D-41E5-8F57-93BB4F708E10}"/>
              </a:ext>
            </a:extLst>
          </p:cNvPr>
          <p:cNvSpPr/>
          <p:nvPr/>
        </p:nvSpPr>
        <p:spPr>
          <a:xfrm>
            <a:off x="7084417" y="5528968"/>
            <a:ext cx="2627461" cy="465151"/>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Command</a:t>
            </a:r>
            <a:r>
              <a:rPr lang="it-IT" sz="1600" b="1" dirty="0">
                <a:solidFill>
                  <a:schemeClr val="tx1"/>
                </a:solidFill>
              </a:rPr>
              <a:t> </a:t>
            </a:r>
            <a:r>
              <a:rPr lang="it-IT" sz="1600" b="1" dirty="0" err="1">
                <a:solidFill>
                  <a:schemeClr val="tx1"/>
                </a:solidFill>
              </a:rPr>
              <a:t>Icons</a:t>
            </a:r>
            <a:endParaRPr lang="it-IT" sz="1600" b="1" dirty="0">
              <a:solidFill>
                <a:schemeClr val="tx1"/>
              </a:solidFill>
            </a:endParaRPr>
          </a:p>
        </p:txBody>
      </p:sp>
    </p:spTree>
    <p:extLst>
      <p:ext uri="{BB962C8B-B14F-4D97-AF65-F5344CB8AC3E}">
        <p14:creationId xmlns:p14="http://schemas.microsoft.com/office/powerpoint/2010/main" val="41011048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err="1"/>
              <a:t>Command</a:t>
            </a:r>
            <a:r>
              <a:rPr lang="it-IT" altLang="en-US" b="1" dirty="0"/>
              <a:t> </a:t>
            </a:r>
            <a:r>
              <a:rPr lang="it-IT" altLang="en-US" b="1" dirty="0" err="1"/>
              <a:t>icons</a:t>
            </a:r>
            <a:endParaRPr lang="it-IT" altLang="en-US" b="1" dirty="0"/>
          </a:p>
        </p:txBody>
      </p:sp>
      <p:pic>
        <p:nvPicPr>
          <p:cNvPr id="5" name="Immagine 4">
            <a:extLst>
              <a:ext uri="{FF2B5EF4-FFF2-40B4-BE49-F238E27FC236}">
                <a16:creationId xmlns:a16="http://schemas.microsoft.com/office/drawing/2014/main" id="{A98757EF-49DF-4B2A-8343-C4F858145BC1}"/>
              </a:ext>
            </a:extLst>
          </p:cNvPr>
          <p:cNvPicPr>
            <a:picLocks noChangeAspect="1"/>
          </p:cNvPicPr>
          <p:nvPr/>
        </p:nvPicPr>
        <p:blipFill>
          <a:blip r:embed="rId4"/>
          <a:stretch>
            <a:fillRect/>
          </a:stretch>
        </p:blipFill>
        <p:spPr>
          <a:xfrm>
            <a:off x="2498151" y="4963515"/>
            <a:ext cx="5125724" cy="1008888"/>
          </a:xfrm>
          <a:prstGeom prst="rect">
            <a:avLst/>
          </a:prstGeom>
        </p:spPr>
      </p:pic>
      <p:sp>
        <p:nvSpPr>
          <p:cNvPr id="17" name="Rettangolo con angoli arrotondati 16">
            <a:extLst>
              <a:ext uri="{FF2B5EF4-FFF2-40B4-BE49-F238E27FC236}">
                <a16:creationId xmlns:a16="http://schemas.microsoft.com/office/drawing/2014/main" id="{8E1CFA55-C393-4CBD-BE64-324F520DAA34}"/>
              </a:ext>
            </a:extLst>
          </p:cNvPr>
          <p:cNvSpPr/>
          <p:nvPr/>
        </p:nvSpPr>
        <p:spPr>
          <a:xfrm>
            <a:off x="311150" y="4221088"/>
            <a:ext cx="1864695" cy="468052"/>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1 step back</a:t>
            </a:r>
          </a:p>
        </p:txBody>
      </p:sp>
      <p:cxnSp>
        <p:nvCxnSpPr>
          <p:cNvPr id="20" name="Connettore a gomito 19">
            <a:extLst>
              <a:ext uri="{FF2B5EF4-FFF2-40B4-BE49-F238E27FC236}">
                <a16:creationId xmlns:a16="http://schemas.microsoft.com/office/drawing/2014/main" id="{731D5E6B-F055-4B59-B09E-AEC1E0DD52D8}"/>
              </a:ext>
            </a:extLst>
          </p:cNvPr>
          <p:cNvCxnSpPr>
            <a:cxnSpLocks/>
            <a:endCxn id="17" idx="3"/>
          </p:cNvCxnSpPr>
          <p:nvPr/>
        </p:nvCxnSpPr>
        <p:spPr>
          <a:xfrm rot="10800000">
            <a:off x="2175846" y="4455114"/>
            <a:ext cx="832953" cy="702078"/>
          </a:xfrm>
          <a:prstGeom prst="bentConnector3">
            <a:avLst>
              <a:gd name="adj1" fmla="val 2270"/>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34" name="Rettangolo con angoli arrotondati 33">
            <a:extLst>
              <a:ext uri="{FF2B5EF4-FFF2-40B4-BE49-F238E27FC236}">
                <a16:creationId xmlns:a16="http://schemas.microsoft.com/office/drawing/2014/main" id="{C0143047-16EB-43D8-AEF1-394127867163}"/>
              </a:ext>
            </a:extLst>
          </p:cNvPr>
          <p:cNvSpPr/>
          <p:nvPr/>
        </p:nvSpPr>
        <p:spPr>
          <a:xfrm>
            <a:off x="315994" y="3415085"/>
            <a:ext cx="1864696" cy="468052"/>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1 step </a:t>
            </a:r>
            <a:r>
              <a:rPr lang="it-IT" sz="1600" b="1" dirty="0" err="1">
                <a:solidFill>
                  <a:schemeClr val="tx1"/>
                </a:solidFill>
              </a:rPr>
              <a:t>forward</a:t>
            </a:r>
            <a:endParaRPr lang="it-IT" sz="1600" b="1" dirty="0">
              <a:solidFill>
                <a:schemeClr val="tx1"/>
              </a:solidFill>
            </a:endParaRPr>
          </a:p>
        </p:txBody>
      </p:sp>
      <p:cxnSp>
        <p:nvCxnSpPr>
          <p:cNvPr id="35" name="Connettore a gomito 34">
            <a:extLst>
              <a:ext uri="{FF2B5EF4-FFF2-40B4-BE49-F238E27FC236}">
                <a16:creationId xmlns:a16="http://schemas.microsoft.com/office/drawing/2014/main" id="{831A1298-C3FF-4907-AE0F-C110EAD390E1}"/>
              </a:ext>
            </a:extLst>
          </p:cNvPr>
          <p:cNvCxnSpPr>
            <a:cxnSpLocks/>
            <a:endCxn id="34" idx="3"/>
          </p:cNvCxnSpPr>
          <p:nvPr/>
        </p:nvCxnSpPr>
        <p:spPr>
          <a:xfrm rot="10800000">
            <a:off x="2180690" y="3649112"/>
            <a:ext cx="1913062" cy="1512953"/>
          </a:xfrm>
          <a:prstGeom prst="bentConnector3">
            <a:avLst>
              <a:gd name="adj1" fmla="val 1787"/>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42" name="Connettore a gomito 41">
            <a:extLst>
              <a:ext uri="{FF2B5EF4-FFF2-40B4-BE49-F238E27FC236}">
                <a16:creationId xmlns:a16="http://schemas.microsoft.com/office/drawing/2014/main" id="{F14D2789-3BEE-488F-8835-6C44F7A5994C}"/>
              </a:ext>
            </a:extLst>
          </p:cNvPr>
          <p:cNvCxnSpPr>
            <a:cxnSpLocks/>
            <a:endCxn id="48" idx="3"/>
          </p:cNvCxnSpPr>
          <p:nvPr/>
        </p:nvCxnSpPr>
        <p:spPr>
          <a:xfrm rot="10800000">
            <a:off x="2179418" y="2636912"/>
            <a:ext cx="2881595" cy="2520280"/>
          </a:xfrm>
          <a:prstGeom prst="bentConnector3">
            <a:avLst>
              <a:gd name="adj1" fmla="val 884"/>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48" name="Rettangolo con angoli arrotondati 47">
            <a:extLst>
              <a:ext uri="{FF2B5EF4-FFF2-40B4-BE49-F238E27FC236}">
                <a16:creationId xmlns:a16="http://schemas.microsoft.com/office/drawing/2014/main" id="{13FAD729-4F39-4E70-BFCE-59B82E57ED96}"/>
              </a:ext>
            </a:extLst>
          </p:cNvPr>
          <p:cNvSpPr/>
          <p:nvPr/>
        </p:nvSpPr>
        <p:spPr>
          <a:xfrm>
            <a:off x="308969" y="2225149"/>
            <a:ext cx="1870448" cy="823526"/>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The </a:t>
            </a:r>
            <a:r>
              <a:rPr lang="it-IT" sz="1600" b="1" dirty="0" err="1">
                <a:solidFill>
                  <a:schemeClr val="tx1"/>
                </a:solidFill>
              </a:rPr>
              <a:t>changes</a:t>
            </a:r>
            <a:r>
              <a:rPr lang="it-IT" sz="1600" b="1" dirty="0">
                <a:solidFill>
                  <a:schemeClr val="tx1"/>
                </a:solidFill>
              </a:rPr>
              <a:t> are </a:t>
            </a:r>
            <a:r>
              <a:rPr lang="it-IT" sz="1600" b="1" dirty="0" err="1">
                <a:solidFill>
                  <a:schemeClr val="tx1"/>
                </a:solidFill>
              </a:rPr>
              <a:t>written</a:t>
            </a:r>
            <a:r>
              <a:rPr lang="it-IT" sz="1600" b="1" dirty="0">
                <a:solidFill>
                  <a:schemeClr val="tx1"/>
                </a:solidFill>
              </a:rPr>
              <a:t> </a:t>
            </a:r>
            <a:r>
              <a:rPr lang="it-IT" sz="1600" b="1" dirty="0" err="1">
                <a:solidFill>
                  <a:schemeClr val="tx1"/>
                </a:solidFill>
              </a:rPr>
              <a:t>into</a:t>
            </a:r>
            <a:r>
              <a:rPr lang="it-IT" sz="1600" b="1" dirty="0">
                <a:solidFill>
                  <a:schemeClr val="tx1"/>
                </a:solidFill>
              </a:rPr>
              <a:t> the sensor</a:t>
            </a:r>
          </a:p>
        </p:txBody>
      </p:sp>
      <p:sp>
        <p:nvSpPr>
          <p:cNvPr id="65" name="Rettangolo con angoli arrotondati 64">
            <a:extLst>
              <a:ext uri="{FF2B5EF4-FFF2-40B4-BE49-F238E27FC236}">
                <a16:creationId xmlns:a16="http://schemas.microsoft.com/office/drawing/2014/main" id="{57359E3C-5A34-46CA-9718-E27C1FC51CFB}"/>
              </a:ext>
            </a:extLst>
          </p:cNvPr>
          <p:cNvSpPr/>
          <p:nvPr/>
        </p:nvSpPr>
        <p:spPr>
          <a:xfrm>
            <a:off x="7265378" y="2231746"/>
            <a:ext cx="2331653" cy="753164"/>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Read the </a:t>
            </a:r>
            <a:r>
              <a:rPr lang="it-IT" sz="1600" b="1" dirty="0" err="1">
                <a:solidFill>
                  <a:schemeClr val="tx1"/>
                </a:solidFill>
              </a:rPr>
              <a:t>parameters</a:t>
            </a:r>
            <a:r>
              <a:rPr lang="it-IT" sz="1600" b="1" dirty="0">
                <a:solidFill>
                  <a:schemeClr val="tx1"/>
                </a:solidFill>
              </a:rPr>
              <a:t> from </a:t>
            </a:r>
            <a:r>
              <a:rPr lang="it-IT" sz="1600" b="1" dirty="0" err="1">
                <a:solidFill>
                  <a:schemeClr val="tx1"/>
                </a:solidFill>
              </a:rPr>
              <a:t>hthe</a:t>
            </a:r>
            <a:r>
              <a:rPr lang="it-IT" sz="1600" b="1" dirty="0">
                <a:solidFill>
                  <a:schemeClr val="tx1"/>
                </a:solidFill>
              </a:rPr>
              <a:t> sensor</a:t>
            </a:r>
          </a:p>
        </p:txBody>
      </p:sp>
      <p:cxnSp>
        <p:nvCxnSpPr>
          <p:cNvPr id="66" name="Connettore a gomito 65">
            <a:extLst>
              <a:ext uri="{FF2B5EF4-FFF2-40B4-BE49-F238E27FC236}">
                <a16:creationId xmlns:a16="http://schemas.microsoft.com/office/drawing/2014/main" id="{0A3EB5D9-E1FF-4F82-BFB3-952E1D7F0489}"/>
              </a:ext>
            </a:extLst>
          </p:cNvPr>
          <p:cNvCxnSpPr>
            <a:cxnSpLocks/>
            <a:endCxn id="65" idx="1"/>
          </p:cNvCxnSpPr>
          <p:nvPr/>
        </p:nvCxnSpPr>
        <p:spPr>
          <a:xfrm rot="5400000" flipH="1" flipV="1">
            <a:off x="5374818" y="3266632"/>
            <a:ext cx="2548864" cy="1232256"/>
          </a:xfrm>
          <a:prstGeom prst="bentConnector2">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72" name="Connettore a gomito 71">
            <a:extLst>
              <a:ext uri="{FF2B5EF4-FFF2-40B4-BE49-F238E27FC236}">
                <a16:creationId xmlns:a16="http://schemas.microsoft.com/office/drawing/2014/main" id="{E90BF14C-AEC8-4C14-AB71-979D4FC70612}"/>
              </a:ext>
            </a:extLst>
          </p:cNvPr>
          <p:cNvCxnSpPr>
            <a:cxnSpLocks/>
            <a:endCxn id="76" idx="1"/>
          </p:cNvCxnSpPr>
          <p:nvPr/>
        </p:nvCxnSpPr>
        <p:spPr>
          <a:xfrm rot="5400000" flipH="1" flipV="1">
            <a:off x="6531421" y="4359349"/>
            <a:ext cx="1307655" cy="288032"/>
          </a:xfrm>
          <a:prstGeom prst="bentConnector2">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76" name="Rettangolo con angoli arrotondati 75">
            <a:extLst>
              <a:ext uri="{FF2B5EF4-FFF2-40B4-BE49-F238E27FC236}">
                <a16:creationId xmlns:a16="http://schemas.microsoft.com/office/drawing/2014/main" id="{FA29B76E-B7CF-4D64-88D8-0D6D7C017596}"/>
              </a:ext>
            </a:extLst>
          </p:cNvPr>
          <p:cNvSpPr/>
          <p:nvPr/>
        </p:nvSpPr>
        <p:spPr>
          <a:xfrm>
            <a:off x="7329264" y="3299514"/>
            <a:ext cx="2267767" cy="1100046"/>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In «Live mode» the </a:t>
            </a:r>
            <a:r>
              <a:rPr lang="it-IT" sz="1600" b="1" dirty="0" err="1">
                <a:solidFill>
                  <a:schemeClr val="tx1"/>
                </a:solidFill>
              </a:rPr>
              <a:t>changes</a:t>
            </a:r>
            <a:r>
              <a:rPr lang="it-IT" sz="1600" b="1" dirty="0">
                <a:solidFill>
                  <a:schemeClr val="tx1"/>
                </a:solidFill>
              </a:rPr>
              <a:t> are </a:t>
            </a:r>
            <a:r>
              <a:rPr lang="it-IT" sz="1600" b="1" dirty="0" err="1">
                <a:solidFill>
                  <a:schemeClr val="tx1"/>
                </a:solidFill>
              </a:rPr>
              <a:t>written</a:t>
            </a:r>
            <a:r>
              <a:rPr lang="it-IT" sz="1600" b="1" dirty="0">
                <a:solidFill>
                  <a:schemeClr val="tx1"/>
                </a:solidFill>
              </a:rPr>
              <a:t> </a:t>
            </a:r>
            <a:r>
              <a:rPr lang="it-IT" sz="1600" b="1" dirty="0" err="1">
                <a:solidFill>
                  <a:schemeClr val="tx1"/>
                </a:solidFill>
              </a:rPr>
              <a:t>automatically</a:t>
            </a:r>
            <a:r>
              <a:rPr lang="it-IT" sz="1600" b="1" dirty="0">
                <a:solidFill>
                  <a:schemeClr val="tx1"/>
                </a:solidFill>
              </a:rPr>
              <a:t> </a:t>
            </a:r>
            <a:r>
              <a:rPr lang="it-IT" sz="1600" b="1" dirty="0" err="1">
                <a:solidFill>
                  <a:schemeClr val="tx1"/>
                </a:solidFill>
              </a:rPr>
              <a:t>into</a:t>
            </a:r>
            <a:r>
              <a:rPr lang="it-IT" sz="1600" b="1" dirty="0">
                <a:solidFill>
                  <a:schemeClr val="tx1"/>
                </a:solidFill>
              </a:rPr>
              <a:t> the sensor</a:t>
            </a:r>
          </a:p>
        </p:txBody>
      </p:sp>
    </p:spTree>
    <p:extLst>
      <p:ext uri="{BB962C8B-B14F-4D97-AF65-F5344CB8AC3E}">
        <p14:creationId xmlns:p14="http://schemas.microsoft.com/office/powerpoint/2010/main" val="369604184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err="1"/>
              <a:t>Add</a:t>
            </a:r>
            <a:r>
              <a:rPr lang="it-IT" altLang="en-US" b="1" dirty="0"/>
              <a:t> a </a:t>
            </a:r>
            <a:r>
              <a:rPr lang="it-IT" altLang="en-US" b="1" dirty="0" err="1"/>
              <a:t>parameter</a:t>
            </a:r>
            <a:r>
              <a:rPr lang="it-IT" altLang="en-US" b="1" dirty="0"/>
              <a:t> to the </a:t>
            </a:r>
            <a:r>
              <a:rPr lang="it-IT" altLang="en-US" b="1" dirty="0" err="1"/>
              <a:t>favourite</a:t>
            </a:r>
            <a:r>
              <a:rPr lang="it-IT" altLang="en-US" b="1" dirty="0"/>
              <a:t> list</a:t>
            </a:r>
          </a:p>
        </p:txBody>
      </p:sp>
      <p:pic>
        <p:nvPicPr>
          <p:cNvPr id="14" name="Immagine 13">
            <a:extLst>
              <a:ext uri="{FF2B5EF4-FFF2-40B4-BE49-F238E27FC236}">
                <a16:creationId xmlns:a16="http://schemas.microsoft.com/office/drawing/2014/main" id="{0B5516FD-9975-4581-ACCB-FACDAA199CE3}"/>
              </a:ext>
            </a:extLst>
          </p:cNvPr>
          <p:cNvPicPr>
            <a:picLocks noChangeAspect="1"/>
          </p:cNvPicPr>
          <p:nvPr/>
        </p:nvPicPr>
        <p:blipFill>
          <a:blip r:embed="rId4"/>
          <a:stretch>
            <a:fillRect/>
          </a:stretch>
        </p:blipFill>
        <p:spPr>
          <a:xfrm>
            <a:off x="317190" y="1541779"/>
            <a:ext cx="9289032" cy="4651784"/>
          </a:xfrm>
          <a:prstGeom prst="rect">
            <a:avLst/>
          </a:prstGeom>
        </p:spPr>
      </p:pic>
    </p:spTree>
    <p:extLst>
      <p:ext uri="{BB962C8B-B14F-4D97-AF65-F5344CB8AC3E}">
        <p14:creationId xmlns:p14="http://schemas.microsoft.com/office/powerpoint/2010/main" val="245668132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Delete a </a:t>
            </a:r>
            <a:r>
              <a:rPr lang="it-IT" altLang="en-US" b="1" dirty="0" err="1"/>
              <a:t>parameter</a:t>
            </a:r>
            <a:r>
              <a:rPr lang="it-IT" altLang="en-US" b="1" dirty="0"/>
              <a:t> from the </a:t>
            </a:r>
            <a:r>
              <a:rPr lang="it-IT" altLang="en-US" b="1" dirty="0" err="1"/>
              <a:t>favourite</a:t>
            </a:r>
            <a:r>
              <a:rPr lang="it-IT" altLang="en-US" b="1" dirty="0"/>
              <a:t> list</a:t>
            </a:r>
          </a:p>
        </p:txBody>
      </p:sp>
      <p:pic>
        <p:nvPicPr>
          <p:cNvPr id="2" name="Immagine 1">
            <a:extLst>
              <a:ext uri="{FF2B5EF4-FFF2-40B4-BE49-F238E27FC236}">
                <a16:creationId xmlns:a16="http://schemas.microsoft.com/office/drawing/2014/main" id="{266F7647-2125-4962-88BB-A65E3DA645AF}"/>
              </a:ext>
            </a:extLst>
          </p:cNvPr>
          <p:cNvPicPr>
            <a:picLocks noChangeAspect="1"/>
          </p:cNvPicPr>
          <p:nvPr/>
        </p:nvPicPr>
        <p:blipFill>
          <a:blip r:embed="rId4"/>
          <a:stretch>
            <a:fillRect/>
          </a:stretch>
        </p:blipFill>
        <p:spPr>
          <a:xfrm>
            <a:off x="336344" y="1554913"/>
            <a:ext cx="9549204" cy="4591888"/>
          </a:xfrm>
          <a:prstGeom prst="rect">
            <a:avLst/>
          </a:prstGeom>
        </p:spPr>
      </p:pic>
    </p:spTree>
    <p:extLst>
      <p:ext uri="{BB962C8B-B14F-4D97-AF65-F5344CB8AC3E}">
        <p14:creationId xmlns:p14="http://schemas.microsoft.com/office/powerpoint/2010/main" val="277846118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err="1"/>
              <a:t>Main</a:t>
            </a:r>
            <a:r>
              <a:rPr lang="it-IT" altLang="en-US" b="1" dirty="0"/>
              <a:t> </a:t>
            </a:r>
            <a:r>
              <a:rPr lang="it-IT" altLang="en-US" b="1" dirty="0" err="1"/>
              <a:t>icons</a:t>
            </a:r>
            <a:r>
              <a:rPr lang="it-IT" altLang="en-US" b="1" dirty="0"/>
              <a:t>: </a:t>
            </a:r>
            <a:r>
              <a:rPr lang="it-IT" altLang="en-US" b="1" dirty="0" err="1"/>
              <a:t>example</a:t>
            </a:r>
            <a:r>
              <a:rPr lang="it-IT" altLang="en-US" b="1" dirty="0"/>
              <a:t> with «Divider» </a:t>
            </a:r>
            <a:r>
              <a:rPr lang="it-IT" altLang="en-US" b="1" dirty="0" err="1"/>
              <a:t>function</a:t>
            </a:r>
            <a:endParaRPr lang="it-IT" altLang="en-US" b="1" dirty="0"/>
          </a:p>
        </p:txBody>
      </p:sp>
      <p:pic>
        <p:nvPicPr>
          <p:cNvPr id="3" name="Immagine 2">
            <a:extLst>
              <a:ext uri="{FF2B5EF4-FFF2-40B4-BE49-F238E27FC236}">
                <a16:creationId xmlns:a16="http://schemas.microsoft.com/office/drawing/2014/main" id="{0A3F5C40-0A09-4749-8E44-AB138A20DD05}"/>
              </a:ext>
            </a:extLst>
          </p:cNvPr>
          <p:cNvPicPr>
            <a:picLocks noChangeAspect="1"/>
          </p:cNvPicPr>
          <p:nvPr/>
        </p:nvPicPr>
        <p:blipFill>
          <a:blip r:embed="rId4"/>
          <a:stretch>
            <a:fillRect/>
          </a:stretch>
        </p:blipFill>
        <p:spPr>
          <a:xfrm>
            <a:off x="380492" y="1569895"/>
            <a:ext cx="9218313" cy="4589851"/>
          </a:xfrm>
          <a:prstGeom prst="rect">
            <a:avLst/>
          </a:prstGeom>
        </p:spPr>
      </p:pic>
    </p:spTree>
    <p:extLst>
      <p:ext uri="{BB962C8B-B14F-4D97-AF65-F5344CB8AC3E}">
        <p14:creationId xmlns:p14="http://schemas.microsoft.com/office/powerpoint/2010/main" val="408760954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B342A8D-E11C-4638-B95F-9B2A79BA47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392" y="1451853"/>
            <a:ext cx="2749900" cy="4888711"/>
          </a:xfrm>
          <a:prstGeom prst="rect">
            <a:avLst/>
          </a:prstGeom>
          <a:effectLst>
            <a:outerShdw blurRad="292100" dist="139700" dir="2700000" algn="ctr" rotWithShape="0">
              <a:srgbClr val="000000">
                <a:alpha val="35000"/>
              </a:srgbClr>
            </a:outerShdw>
          </a:effectLst>
        </p:spPr>
      </p:pic>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Use case 1 - </a:t>
            </a:r>
            <a:r>
              <a:rPr lang="it-IT" altLang="en-US" b="1" dirty="0" err="1"/>
              <a:t>Parameterization</a:t>
            </a:r>
            <a:r>
              <a:rPr lang="it-IT" altLang="en-US" b="1" dirty="0"/>
              <a:t> of IO-Link </a:t>
            </a:r>
            <a:r>
              <a:rPr lang="it-IT" altLang="en-US" b="1" dirty="0" err="1"/>
              <a:t>sensors</a:t>
            </a:r>
            <a:endParaRPr lang="it-IT" altLang="en-US" b="1" dirty="0"/>
          </a:p>
        </p:txBody>
      </p:sp>
      <p:pic>
        <p:nvPicPr>
          <p:cNvPr id="6" name="Immagine 5">
            <a:extLst>
              <a:ext uri="{FF2B5EF4-FFF2-40B4-BE49-F238E27FC236}">
                <a16:creationId xmlns:a16="http://schemas.microsoft.com/office/drawing/2014/main" id="{F82B7CBA-6CFA-40B0-B716-AA0032392707}"/>
              </a:ext>
            </a:extLst>
          </p:cNvPr>
          <p:cNvPicPr>
            <a:picLocks noChangeAspect="1"/>
          </p:cNvPicPr>
          <p:nvPr/>
        </p:nvPicPr>
        <p:blipFill rotWithShape="1">
          <a:blip r:embed="rId5">
            <a:extLst>
              <a:ext uri="{28A0092B-C50C-407E-A947-70E740481C1C}">
                <a14:useLocalDpi xmlns:a14="http://schemas.microsoft.com/office/drawing/2010/main" val="0"/>
              </a:ext>
            </a:extLst>
          </a:blip>
          <a:srcRect l="20645" r="18988"/>
          <a:stretch/>
        </p:blipFill>
        <p:spPr>
          <a:xfrm>
            <a:off x="1431242" y="1310312"/>
            <a:ext cx="3233726" cy="5356824"/>
          </a:xfrm>
          <a:prstGeom prst="rect">
            <a:avLst/>
          </a:prstGeom>
          <a:effectLst>
            <a:outerShdw blurRad="292100" dist="139700" dir="2700000" algn="ctr" rotWithShape="0">
              <a:srgbClr val="000000">
                <a:alpha val="35000"/>
              </a:srgbClr>
            </a:outerShdw>
          </a:effectLst>
        </p:spPr>
      </p:pic>
      <p:sp>
        <p:nvSpPr>
          <p:cNvPr id="8" name="Rettangolo con angoli arrotondati 7">
            <a:extLst>
              <a:ext uri="{FF2B5EF4-FFF2-40B4-BE49-F238E27FC236}">
                <a16:creationId xmlns:a16="http://schemas.microsoft.com/office/drawing/2014/main" id="{689958F5-FB49-4463-A927-198FC8C36A3E}"/>
              </a:ext>
            </a:extLst>
          </p:cNvPr>
          <p:cNvSpPr/>
          <p:nvPr/>
        </p:nvSpPr>
        <p:spPr>
          <a:xfrm>
            <a:off x="5280956" y="1952836"/>
            <a:ext cx="4208547" cy="869066"/>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600" b="1" dirty="0">
                <a:solidFill>
                  <a:schemeClr val="tx1"/>
                </a:solidFill>
              </a:rPr>
              <a:t>Connect</a:t>
            </a:r>
            <a:r>
              <a:rPr lang="it-IT" sz="1600" dirty="0">
                <a:solidFill>
                  <a:schemeClr val="tx1"/>
                </a:solidFill>
              </a:rPr>
              <a:t> </a:t>
            </a:r>
            <a:r>
              <a:rPr lang="it-IT" sz="1600" dirty="0" err="1">
                <a:solidFill>
                  <a:schemeClr val="tx1"/>
                </a:solidFill>
              </a:rPr>
              <a:t>your</a:t>
            </a:r>
            <a:r>
              <a:rPr lang="it-IT" sz="1600" dirty="0">
                <a:solidFill>
                  <a:schemeClr val="tx1"/>
                </a:solidFill>
              </a:rPr>
              <a:t> sensor </a:t>
            </a:r>
            <a:r>
              <a:rPr lang="it-IT" sz="1600" dirty="0" err="1">
                <a:solidFill>
                  <a:schemeClr val="tx1"/>
                </a:solidFill>
              </a:rPr>
              <a:t>using</a:t>
            </a:r>
            <a:r>
              <a:rPr lang="it-IT" sz="1600" dirty="0">
                <a:solidFill>
                  <a:schemeClr val="tx1"/>
                </a:solidFill>
              </a:rPr>
              <a:t> one of the 3 </a:t>
            </a:r>
            <a:r>
              <a:rPr lang="it-IT" sz="1600" dirty="0" err="1">
                <a:solidFill>
                  <a:schemeClr val="tx1"/>
                </a:solidFill>
              </a:rPr>
              <a:t>connectors</a:t>
            </a:r>
            <a:r>
              <a:rPr lang="it-IT" sz="1600" dirty="0">
                <a:solidFill>
                  <a:schemeClr val="tx1"/>
                </a:solidFill>
              </a:rPr>
              <a:t> or with the extension </a:t>
            </a:r>
            <a:r>
              <a:rPr lang="it-IT" sz="1600" dirty="0" err="1">
                <a:solidFill>
                  <a:schemeClr val="tx1"/>
                </a:solidFill>
              </a:rPr>
              <a:t>cable</a:t>
            </a:r>
            <a:endParaRPr lang="it-IT" sz="1600" dirty="0">
              <a:solidFill>
                <a:schemeClr val="tx1"/>
              </a:solidFill>
            </a:endParaRPr>
          </a:p>
        </p:txBody>
      </p:sp>
      <p:sp>
        <p:nvSpPr>
          <p:cNvPr id="5" name="Ovale 4">
            <a:extLst>
              <a:ext uri="{FF2B5EF4-FFF2-40B4-BE49-F238E27FC236}">
                <a16:creationId xmlns:a16="http://schemas.microsoft.com/office/drawing/2014/main" id="{BF3FF65C-DB8B-47A9-ABED-F9C74FBB6ECA}"/>
              </a:ext>
            </a:extLst>
          </p:cNvPr>
          <p:cNvSpPr/>
          <p:nvPr/>
        </p:nvSpPr>
        <p:spPr>
          <a:xfrm>
            <a:off x="4059894" y="1957806"/>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1</a:t>
            </a:r>
            <a:endParaRPr lang="en-GB" sz="4000" b="1" dirty="0">
              <a:solidFill>
                <a:schemeClr val="bg1"/>
              </a:solidFill>
            </a:endParaRPr>
          </a:p>
        </p:txBody>
      </p:sp>
      <p:sp>
        <p:nvSpPr>
          <p:cNvPr id="13" name="Rettangolo con angoli arrotondati 12">
            <a:extLst>
              <a:ext uri="{FF2B5EF4-FFF2-40B4-BE49-F238E27FC236}">
                <a16:creationId xmlns:a16="http://schemas.microsoft.com/office/drawing/2014/main" id="{CC586E26-93D5-4989-82B6-38B5B22203E7}"/>
              </a:ext>
            </a:extLst>
          </p:cNvPr>
          <p:cNvSpPr/>
          <p:nvPr/>
        </p:nvSpPr>
        <p:spPr>
          <a:xfrm>
            <a:off x="5280955" y="3361738"/>
            <a:ext cx="4208545" cy="1327402"/>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600" dirty="0">
                <a:solidFill>
                  <a:schemeClr val="tx1"/>
                </a:solidFill>
              </a:rPr>
              <a:t>Scroll the </a:t>
            </a:r>
            <a:r>
              <a:rPr lang="it-IT" sz="1600" dirty="0" err="1">
                <a:solidFill>
                  <a:schemeClr val="tx1"/>
                </a:solidFill>
              </a:rPr>
              <a:t>parameters</a:t>
            </a:r>
            <a:r>
              <a:rPr lang="it-IT" sz="1600" dirty="0">
                <a:solidFill>
                  <a:schemeClr val="tx1"/>
                </a:solidFill>
              </a:rPr>
              <a:t> on the </a:t>
            </a:r>
            <a:r>
              <a:rPr lang="it-IT" sz="1600" b="1" dirty="0">
                <a:solidFill>
                  <a:schemeClr val="tx1"/>
                </a:solidFill>
              </a:rPr>
              <a:t>touch screen</a:t>
            </a:r>
            <a:r>
              <a:rPr lang="it-IT" sz="1600" dirty="0">
                <a:solidFill>
                  <a:schemeClr val="tx1"/>
                </a:solidFill>
              </a:rPr>
              <a:t>, </a:t>
            </a:r>
            <a:r>
              <a:rPr lang="it-IT" sz="1600" dirty="0" err="1">
                <a:solidFill>
                  <a:schemeClr val="tx1"/>
                </a:solidFill>
              </a:rPr>
              <a:t>chose</a:t>
            </a:r>
            <a:r>
              <a:rPr lang="it-IT" sz="1600" dirty="0">
                <a:solidFill>
                  <a:schemeClr val="tx1"/>
                </a:solidFill>
              </a:rPr>
              <a:t> the one </a:t>
            </a:r>
            <a:r>
              <a:rPr lang="it-IT" sz="1600" dirty="0" err="1">
                <a:solidFill>
                  <a:schemeClr val="tx1"/>
                </a:solidFill>
              </a:rPr>
              <a:t>you</a:t>
            </a:r>
            <a:r>
              <a:rPr lang="it-IT" sz="1600" dirty="0">
                <a:solidFill>
                  <a:schemeClr val="tx1"/>
                </a:solidFill>
              </a:rPr>
              <a:t> </a:t>
            </a:r>
            <a:r>
              <a:rPr lang="it-IT" sz="1600" dirty="0" err="1">
                <a:solidFill>
                  <a:schemeClr val="tx1"/>
                </a:solidFill>
              </a:rPr>
              <a:t>want</a:t>
            </a:r>
            <a:r>
              <a:rPr lang="it-IT" sz="1600" dirty="0">
                <a:solidFill>
                  <a:schemeClr val="tx1"/>
                </a:solidFill>
              </a:rPr>
              <a:t> to </a:t>
            </a:r>
            <a:r>
              <a:rPr lang="it-IT" sz="1600" dirty="0" err="1">
                <a:solidFill>
                  <a:schemeClr val="tx1"/>
                </a:solidFill>
              </a:rPr>
              <a:t>change</a:t>
            </a:r>
            <a:r>
              <a:rPr lang="it-IT" sz="1600" dirty="0">
                <a:solidFill>
                  <a:schemeClr val="tx1"/>
                </a:solidFill>
              </a:rPr>
              <a:t> and </a:t>
            </a:r>
            <a:r>
              <a:rPr lang="it-IT" sz="1600" dirty="0" err="1">
                <a:solidFill>
                  <a:schemeClr val="tx1"/>
                </a:solidFill>
              </a:rPr>
              <a:t>select</a:t>
            </a:r>
            <a:r>
              <a:rPr lang="it-IT" sz="1600" dirty="0">
                <a:solidFill>
                  <a:schemeClr val="tx1"/>
                </a:solidFill>
              </a:rPr>
              <a:t> the </a:t>
            </a:r>
            <a:r>
              <a:rPr lang="it-IT" sz="1600" dirty="0" err="1">
                <a:solidFill>
                  <a:schemeClr val="tx1"/>
                </a:solidFill>
              </a:rPr>
              <a:t>value</a:t>
            </a:r>
            <a:r>
              <a:rPr lang="it-IT" sz="1600" dirty="0">
                <a:solidFill>
                  <a:schemeClr val="tx1"/>
                </a:solidFill>
              </a:rPr>
              <a:t> </a:t>
            </a:r>
            <a:r>
              <a:rPr lang="it-IT" sz="1600" dirty="0" err="1">
                <a:solidFill>
                  <a:schemeClr val="tx1"/>
                </a:solidFill>
              </a:rPr>
              <a:t>among</a:t>
            </a:r>
            <a:r>
              <a:rPr lang="it-IT" sz="1600" dirty="0">
                <a:solidFill>
                  <a:schemeClr val="tx1"/>
                </a:solidFill>
              </a:rPr>
              <a:t> the multiple </a:t>
            </a:r>
            <a:r>
              <a:rPr lang="it-IT" sz="1600" dirty="0" err="1">
                <a:solidFill>
                  <a:schemeClr val="tx1"/>
                </a:solidFill>
              </a:rPr>
              <a:t>values</a:t>
            </a:r>
            <a:r>
              <a:rPr lang="it-IT" sz="1600" dirty="0">
                <a:solidFill>
                  <a:schemeClr val="tx1"/>
                </a:solidFill>
              </a:rPr>
              <a:t> </a:t>
            </a:r>
            <a:r>
              <a:rPr lang="it-IT" sz="1600" dirty="0" err="1">
                <a:solidFill>
                  <a:schemeClr val="tx1"/>
                </a:solidFill>
              </a:rPr>
              <a:t>proposed</a:t>
            </a:r>
            <a:r>
              <a:rPr lang="it-IT" sz="1600" dirty="0">
                <a:solidFill>
                  <a:schemeClr val="tx1"/>
                </a:solidFill>
              </a:rPr>
              <a:t> or by </a:t>
            </a:r>
            <a:r>
              <a:rPr lang="it-IT" sz="1600" dirty="0" err="1">
                <a:solidFill>
                  <a:schemeClr val="tx1"/>
                </a:solidFill>
              </a:rPr>
              <a:t>keying</a:t>
            </a:r>
            <a:r>
              <a:rPr lang="it-IT" sz="1600" dirty="0">
                <a:solidFill>
                  <a:schemeClr val="tx1"/>
                </a:solidFill>
              </a:rPr>
              <a:t> the </a:t>
            </a:r>
            <a:r>
              <a:rPr lang="it-IT" sz="1600" dirty="0" err="1">
                <a:solidFill>
                  <a:schemeClr val="tx1"/>
                </a:solidFill>
              </a:rPr>
              <a:t>value</a:t>
            </a:r>
            <a:r>
              <a:rPr lang="it-IT" sz="1600" dirty="0">
                <a:solidFill>
                  <a:schemeClr val="tx1"/>
                </a:solidFill>
              </a:rPr>
              <a:t> </a:t>
            </a:r>
            <a:r>
              <a:rPr lang="it-IT" sz="1600" dirty="0" err="1">
                <a:solidFill>
                  <a:schemeClr val="tx1"/>
                </a:solidFill>
              </a:rPr>
              <a:t>directly</a:t>
            </a:r>
            <a:endParaRPr lang="it-IT" sz="1600" dirty="0">
              <a:solidFill>
                <a:schemeClr val="tx1"/>
              </a:solidFill>
            </a:endParaRPr>
          </a:p>
        </p:txBody>
      </p:sp>
      <p:sp>
        <p:nvSpPr>
          <p:cNvPr id="14" name="Ovale 13">
            <a:extLst>
              <a:ext uri="{FF2B5EF4-FFF2-40B4-BE49-F238E27FC236}">
                <a16:creationId xmlns:a16="http://schemas.microsoft.com/office/drawing/2014/main" id="{E4D6BA8B-4518-43E7-9DE6-759CC4F4AD03}"/>
              </a:ext>
            </a:extLst>
          </p:cNvPr>
          <p:cNvSpPr/>
          <p:nvPr/>
        </p:nvSpPr>
        <p:spPr>
          <a:xfrm>
            <a:off x="4065648" y="3537599"/>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2</a:t>
            </a:r>
            <a:endParaRPr lang="en-GB" sz="4000" b="1" dirty="0">
              <a:solidFill>
                <a:schemeClr val="bg1"/>
              </a:solidFill>
            </a:endParaRPr>
          </a:p>
        </p:txBody>
      </p:sp>
      <p:sp>
        <p:nvSpPr>
          <p:cNvPr id="15" name="Rettangolo con angoli arrotondati 14">
            <a:extLst>
              <a:ext uri="{FF2B5EF4-FFF2-40B4-BE49-F238E27FC236}">
                <a16:creationId xmlns:a16="http://schemas.microsoft.com/office/drawing/2014/main" id="{DD1C4A0F-C7E9-4FFE-B078-95644BB0F9B7}"/>
              </a:ext>
            </a:extLst>
          </p:cNvPr>
          <p:cNvSpPr/>
          <p:nvPr/>
        </p:nvSpPr>
        <p:spPr>
          <a:xfrm>
            <a:off x="5280955" y="5189360"/>
            <a:ext cx="4208547" cy="869066"/>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1600" dirty="0" err="1">
                <a:solidFill>
                  <a:schemeClr val="tx1"/>
                </a:solidFill>
              </a:rPr>
              <a:t>Verify</a:t>
            </a:r>
            <a:r>
              <a:rPr lang="it-IT" sz="1600" b="1" dirty="0">
                <a:solidFill>
                  <a:schemeClr val="tx1"/>
                </a:solidFill>
              </a:rPr>
              <a:t> </a:t>
            </a:r>
            <a:r>
              <a:rPr lang="it-IT" sz="1600" dirty="0" err="1">
                <a:solidFill>
                  <a:schemeClr val="tx1"/>
                </a:solidFill>
              </a:rPr>
              <a:t>that</a:t>
            </a:r>
            <a:r>
              <a:rPr lang="it-IT" sz="1600" dirty="0">
                <a:solidFill>
                  <a:schemeClr val="tx1"/>
                </a:solidFill>
              </a:rPr>
              <a:t> the </a:t>
            </a:r>
            <a:r>
              <a:rPr lang="it-IT" sz="1600" dirty="0" err="1">
                <a:solidFill>
                  <a:schemeClr val="tx1"/>
                </a:solidFill>
              </a:rPr>
              <a:t>value</a:t>
            </a:r>
            <a:r>
              <a:rPr lang="it-IT" sz="1600" dirty="0">
                <a:solidFill>
                  <a:schemeClr val="tx1"/>
                </a:solidFill>
              </a:rPr>
              <a:t> </a:t>
            </a:r>
            <a:r>
              <a:rPr lang="it-IT" sz="1600" dirty="0" err="1">
                <a:solidFill>
                  <a:schemeClr val="tx1"/>
                </a:solidFill>
              </a:rPr>
              <a:t>is</a:t>
            </a:r>
            <a:r>
              <a:rPr lang="it-IT" sz="1600" dirty="0">
                <a:solidFill>
                  <a:schemeClr val="tx1"/>
                </a:solidFill>
              </a:rPr>
              <a:t> the one </a:t>
            </a:r>
            <a:r>
              <a:rPr lang="it-IT" sz="1600" dirty="0" err="1">
                <a:solidFill>
                  <a:schemeClr val="tx1"/>
                </a:solidFill>
              </a:rPr>
              <a:t>you</a:t>
            </a:r>
            <a:r>
              <a:rPr lang="it-IT" sz="1600" dirty="0">
                <a:solidFill>
                  <a:schemeClr val="tx1"/>
                </a:solidFill>
              </a:rPr>
              <a:t> </a:t>
            </a:r>
            <a:r>
              <a:rPr lang="it-IT" sz="1600" dirty="0" err="1">
                <a:solidFill>
                  <a:schemeClr val="tx1"/>
                </a:solidFill>
              </a:rPr>
              <a:t>need</a:t>
            </a:r>
            <a:r>
              <a:rPr lang="it-IT" sz="1600" dirty="0">
                <a:solidFill>
                  <a:schemeClr val="tx1"/>
                </a:solidFill>
              </a:rPr>
              <a:t> and </a:t>
            </a:r>
            <a:r>
              <a:rPr lang="it-IT" sz="1600" dirty="0" err="1">
                <a:solidFill>
                  <a:schemeClr val="tx1"/>
                </a:solidFill>
              </a:rPr>
              <a:t>write</a:t>
            </a:r>
            <a:r>
              <a:rPr lang="it-IT" sz="1600" dirty="0">
                <a:solidFill>
                  <a:schemeClr val="tx1"/>
                </a:solidFill>
              </a:rPr>
              <a:t> </a:t>
            </a:r>
            <a:r>
              <a:rPr lang="it-IT" sz="1600" dirty="0" err="1">
                <a:solidFill>
                  <a:schemeClr val="tx1"/>
                </a:solidFill>
              </a:rPr>
              <a:t>it</a:t>
            </a:r>
            <a:r>
              <a:rPr lang="it-IT" sz="1600" dirty="0">
                <a:solidFill>
                  <a:schemeClr val="tx1"/>
                </a:solidFill>
              </a:rPr>
              <a:t> </a:t>
            </a:r>
            <a:r>
              <a:rPr lang="it-IT" sz="1600" dirty="0" err="1">
                <a:solidFill>
                  <a:schemeClr val="tx1"/>
                </a:solidFill>
              </a:rPr>
              <a:t>into</a:t>
            </a:r>
            <a:r>
              <a:rPr lang="it-IT" sz="1600" dirty="0">
                <a:solidFill>
                  <a:schemeClr val="tx1"/>
                </a:solidFill>
              </a:rPr>
              <a:t> the sensor</a:t>
            </a:r>
          </a:p>
        </p:txBody>
      </p:sp>
      <p:sp>
        <p:nvSpPr>
          <p:cNvPr id="16" name="Ovale 15">
            <a:extLst>
              <a:ext uri="{FF2B5EF4-FFF2-40B4-BE49-F238E27FC236}">
                <a16:creationId xmlns:a16="http://schemas.microsoft.com/office/drawing/2014/main" id="{0D6E7E08-0BEB-4122-84BD-328AC7E34E75}"/>
              </a:ext>
            </a:extLst>
          </p:cNvPr>
          <p:cNvSpPr/>
          <p:nvPr/>
        </p:nvSpPr>
        <p:spPr>
          <a:xfrm>
            <a:off x="4067845" y="5189360"/>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3</a:t>
            </a:r>
            <a:endParaRPr lang="en-GB" sz="4000" b="1" dirty="0">
              <a:solidFill>
                <a:schemeClr val="bg1"/>
              </a:solidFill>
            </a:endParaRPr>
          </a:p>
        </p:txBody>
      </p:sp>
    </p:spTree>
    <p:extLst>
      <p:ext uri="{BB962C8B-B14F-4D97-AF65-F5344CB8AC3E}">
        <p14:creationId xmlns:p14="http://schemas.microsoft.com/office/powerpoint/2010/main" val="199135216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11138" y="74613"/>
            <a:ext cx="1681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en-US" sz="2000" b="1">
                <a:solidFill>
                  <a:schemeClr val="bg1"/>
                </a:solidFill>
              </a:rPr>
              <a:t>Introduction</a:t>
            </a:r>
          </a:p>
        </p:txBody>
      </p:sp>
      <p:sp>
        <p:nvSpPr>
          <p:cNvPr id="15365" name="Text Box 5"/>
          <p:cNvSpPr txBox="1">
            <a:spLocks noChangeArrowheads="1"/>
          </p:cNvSpPr>
          <p:nvPr/>
        </p:nvSpPr>
        <p:spPr bwMode="auto">
          <a:xfrm>
            <a:off x="242888" y="187325"/>
            <a:ext cx="16779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Introduction</a:t>
            </a:r>
          </a:p>
        </p:txBody>
      </p:sp>
      <p:sp>
        <p:nvSpPr>
          <p:cNvPr id="5" name="Text Box 5">
            <a:extLst>
              <a:ext uri="{FF2B5EF4-FFF2-40B4-BE49-F238E27FC236}">
                <a16:creationId xmlns:a16="http://schemas.microsoft.com/office/drawing/2014/main" id="{F6263F8D-E6E1-4794-9552-4644189E13AC}"/>
              </a:ext>
            </a:extLst>
          </p:cNvPr>
          <p:cNvSpPr txBox="1">
            <a:spLocks noChangeArrowheads="1"/>
          </p:cNvSpPr>
          <p:nvPr/>
        </p:nvSpPr>
        <p:spPr bwMode="auto">
          <a:xfrm>
            <a:off x="588205" y="1503383"/>
            <a:ext cx="8577263" cy="3880421"/>
          </a:xfrm>
          <a:prstGeom prst="rect">
            <a:avLst/>
          </a:prstGeom>
          <a:noFill/>
          <a:ln>
            <a:noFill/>
          </a:ln>
        </p:spPr>
        <p:txBody>
          <a:bodyPr>
            <a:spAutoFit/>
          </a:bodyPr>
          <a:lstStyle>
            <a:lvl1pPr marL="177800" indent="-1778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lgn="just" eaLnBrk="1" hangingPunct="1">
              <a:lnSpc>
                <a:spcPts val="2100"/>
              </a:lnSpc>
              <a:spcBef>
                <a:spcPts val="600"/>
              </a:spcBef>
              <a:spcAft>
                <a:spcPts val="600"/>
              </a:spcAft>
              <a:defRPr/>
            </a:pPr>
            <a:r>
              <a:rPr lang="en-GB" sz="1600" dirty="0"/>
              <a:t>The SCTL55 Smart Configurator is a portable, self-powered and user-friendly device that allows to configure IO-Link sensors in an extremely easy way and replaces the need to program the sensor via a USB IO-Link Master connected to a PC with a dedicated software or via a network connected master device. </a:t>
            </a:r>
          </a:p>
          <a:p>
            <a:pPr marL="0" indent="0" algn="just" eaLnBrk="1" hangingPunct="1">
              <a:lnSpc>
                <a:spcPts val="2100"/>
              </a:lnSpc>
              <a:spcBef>
                <a:spcPts val="600"/>
              </a:spcBef>
              <a:spcAft>
                <a:spcPts val="600"/>
              </a:spcAft>
              <a:defRPr/>
            </a:pPr>
            <a:r>
              <a:rPr lang="it-IT" sz="1600" dirty="0"/>
              <a:t>Full </a:t>
            </a:r>
            <a:r>
              <a:rPr lang="it-IT" sz="1600" dirty="0" err="1"/>
              <a:t>mobility</a:t>
            </a:r>
            <a:r>
              <a:rPr lang="it-IT" sz="1600" dirty="0"/>
              <a:t>, thanks to the </a:t>
            </a:r>
            <a:r>
              <a:rPr lang="it-IT" sz="1600" dirty="0" err="1"/>
              <a:t>rechargeable</a:t>
            </a:r>
            <a:r>
              <a:rPr lang="it-IT" sz="1600" dirty="0"/>
              <a:t> </a:t>
            </a:r>
            <a:r>
              <a:rPr lang="en-GB" sz="1600" dirty="0"/>
              <a:t>high capacity battery that lasts more than 5 hours in full operation and more than 22 hours with the screen off. It can be used on the plant floor or in the office without the need for power or a laptop. </a:t>
            </a:r>
          </a:p>
          <a:p>
            <a:pPr marL="0" indent="0" algn="just" eaLnBrk="1" hangingPunct="1">
              <a:lnSpc>
                <a:spcPts val="2100"/>
              </a:lnSpc>
              <a:spcBef>
                <a:spcPts val="600"/>
              </a:spcBef>
              <a:spcAft>
                <a:spcPts val="600"/>
              </a:spcAft>
              <a:defRPr/>
            </a:pPr>
            <a:r>
              <a:rPr lang="it-IT" sz="1600" dirty="0"/>
              <a:t>Monitor sensor status and </a:t>
            </a:r>
            <a:r>
              <a:rPr lang="it-IT" sz="1600" dirty="0" err="1"/>
              <a:t>diagnostic</a:t>
            </a:r>
            <a:r>
              <a:rPr lang="it-IT" sz="1600" dirty="0"/>
              <a:t>. </a:t>
            </a:r>
            <a:r>
              <a:rPr lang="en-GB" sz="1600" dirty="0"/>
              <a:t>Through the 5.5" HD touchscreen display and a dedicated App you can now access to an advanced diagnostic, check operating hours, number of detections, operating cycles, alarms and much more. You can verify your sensor status, including current temperature, quality of run and process data and easily change the operating sensor parameters, such as switch point mode, sensing distance, timing functions, output configuration (PNP/NPN/push-pull, NO/NC), to better meet the process requirements.</a:t>
            </a:r>
          </a:p>
        </p:txBody>
      </p:sp>
      <p:sp>
        <p:nvSpPr>
          <p:cNvPr id="6" name="Rectangle 4">
            <a:extLst>
              <a:ext uri="{FF2B5EF4-FFF2-40B4-BE49-F238E27FC236}">
                <a16:creationId xmlns:a16="http://schemas.microsoft.com/office/drawing/2014/main" id="{BCBE03A1-8EF8-40A5-9F43-5B8E9BF60058}"/>
              </a:ext>
            </a:extLst>
          </p:cNvPr>
          <p:cNvSpPr>
            <a:spLocks noChangeArrowheads="1"/>
          </p:cNvSpPr>
          <p:nvPr/>
        </p:nvSpPr>
        <p:spPr bwMode="auto">
          <a:xfrm>
            <a:off x="311150" y="1052513"/>
            <a:ext cx="93233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it-IT" b="1" dirty="0"/>
              <a:t>Basic Technical information</a:t>
            </a:r>
            <a:endParaRPr lang="it-IT" altLang="it-IT" b="1" dirty="0"/>
          </a:p>
          <a:p>
            <a:pPr algn="ctr" eaLnBrk="1" hangingPunct="1"/>
            <a:endParaRPr lang="it-IT" altLang="it-IT" b="1" dirty="0"/>
          </a:p>
        </p:txBody>
      </p:sp>
    </p:spTree>
    <p:extLst>
      <p:ext uri="{BB962C8B-B14F-4D97-AF65-F5344CB8AC3E}">
        <p14:creationId xmlns:p14="http://schemas.microsoft.com/office/powerpoint/2010/main" val="4277312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left)">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D5D6162-3303-4B68-8FD9-069EC3F76086}"/>
              </a:ext>
            </a:extLst>
          </p:cNvPr>
          <p:cNvPicPr>
            <a:picLocks noChangeAspect="1"/>
          </p:cNvPicPr>
          <p:nvPr/>
        </p:nvPicPr>
        <p:blipFill rotWithShape="1">
          <a:blip r:embed="rId3"/>
          <a:srcRect b="9910"/>
          <a:stretch/>
        </p:blipFill>
        <p:spPr>
          <a:xfrm>
            <a:off x="0" y="1406409"/>
            <a:ext cx="9906000" cy="5010923"/>
          </a:xfrm>
          <a:prstGeom prst="rect">
            <a:avLst/>
          </a:prstGeom>
        </p:spPr>
      </p:pic>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Use case 2 – </a:t>
            </a:r>
            <a:r>
              <a:rPr lang="it-IT" altLang="en-US" b="1" dirty="0" err="1"/>
              <a:t>Initial</a:t>
            </a:r>
            <a:r>
              <a:rPr lang="it-IT" altLang="en-US" b="1" dirty="0"/>
              <a:t> </a:t>
            </a:r>
            <a:r>
              <a:rPr lang="it-IT" altLang="en-US" b="1" dirty="0" err="1"/>
              <a:t>commissioning</a:t>
            </a:r>
            <a:r>
              <a:rPr lang="it-IT" altLang="en-US" b="1" dirty="0"/>
              <a:t> of machines and </a:t>
            </a:r>
            <a:r>
              <a:rPr lang="it-IT" altLang="en-US" b="1" dirty="0" err="1"/>
              <a:t>plants</a:t>
            </a:r>
            <a:endParaRPr lang="it-IT" altLang="en-US" b="1" dirty="0"/>
          </a:p>
        </p:txBody>
      </p:sp>
      <p:sp>
        <p:nvSpPr>
          <p:cNvPr id="8" name="Rettangolo con angoli arrotondati 7">
            <a:extLst>
              <a:ext uri="{FF2B5EF4-FFF2-40B4-BE49-F238E27FC236}">
                <a16:creationId xmlns:a16="http://schemas.microsoft.com/office/drawing/2014/main" id="{689958F5-FB49-4463-A927-198FC8C36A3E}"/>
              </a:ext>
            </a:extLst>
          </p:cNvPr>
          <p:cNvSpPr/>
          <p:nvPr/>
        </p:nvSpPr>
        <p:spPr>
          <a:xfrm>
            <a:off x="5280956" y="1767846"/>
            <a:ext cx="4208547" cy="869066"/>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Connect the Smart </a:t>
            </a:r>
            <a:r>
              <a:rPr lang="it-IT" sz="1600" dirty="0" err="1">
                <a:solidFill>
                  <a:schemeClr val="tx1"/>
                </a:solidFill>
              </a:rPr>
              <a:t>Configurator</a:t>
            </a:r>
            <a:r>
              <a:rPr lang="it-IT" sz="1600" dirty="0">
                <a:solidFill>
                  <a:schemeClr val="tx1"/>
                </a:solidFill>
              </a:rPr>
              <a:t> </a:t>
            </a:r>
            <a:r>
              <a:rPr lang="it-IT" sz="1600" dirty="0" err="1">
                <a:solidFill>
                  <a:schemeClr val="tx1"/>
                </a:solidFill>
              </a:rPr>
              <a:t>directly</a:t>
            </a:r>
            <a:r>
              <a:rPr lang="it-IT" sz="1600" dirty="0">
                <a:solidFill>
                  <a:schemeClr val="tx1"/>
                </a:solidFill>
              </a:rPr>
              <a:t> to the sensor i</a:t>
            </a:r>
            <a:r>
              <a:rPr lang="it-IT" sz="1600" b="1" dirty="0">
                <a:solidFill>
                  <a:schemeClr val="tx1"/>
                </a:solidFill>
              </a:rPr>
              <a:t>n the machine</a:t>
            </a:r>
          </a:p>
        </p:txBody>
      </p:sp>
      <p:sp>
        <p:nvSpPr>
          <p:cNvPr id="5" name="Ovale 4">
            <a:extLst>
              <a:ext uri="{FF2B5EF4-FFF2-40B4-BE49-F238E27FC236}">
                <a16:creationId xmlns:a16="http://schemas.microsoft.com/office/drawing/2014/main" id="{BF3FF65C-DB8B-47A9-ABED-F9C74FBB6ECA}"/>
              </a:ext>
            </a:extLst>
          </p:cNvPr>
          <p:cNvSpPr/>
          <p:nvPr/>
        </p:nvSpPr>
        <p:spPr>
          <a:xfrm>
            <a:off x="4059894" y="1772816"/>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1</a:t>
            </a:r>
            <a:endParaRPr lang="en-GB" sz="4000" b="1" dirty="0">
              <a:solidFill>
                <a:schemeClr val="bg1"/>
              </a:solidFill>
            </a:endParaRPr>
          </a:p>
        </p:txBody>
      </p:sp>
      <p:sp>
        <p:nvSpPr>
          <p:cNvPr id="13" name="Rettangolo con angoli arrotondati 12">
            <a:extLst>
              <a:ext uri="{FF2B5EF4-FFF2-40B4-BE49-F238E27FC236}">
                <a16:creationId xmlns:a16="http://schemas.microsoft.com/office/drawing/2014/main" id="{CC586E26-93D5-4989-82B6-38B5B22203E7}"/>
              </a:ext>
            </a:extLst>
          </p:cNvPr>
          <p:cNvSpPr/>
          <p:nvPr/>
        </p:nvSpPr>
        <p:spPr>
          <a:xfrm>
            <a:off x="5280955" y="3249435"/>
            <a:ext cx="4208545" cy="1327402"/>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Verify</a:t>
            </a:r>
            <a:r>
              <a:rPr lang="it-IT" sz="1600" b="1" dirty="0">
                <a:solidFill>
                  <a:schemeClr val="tx1"/>
                </a:solidFill>
              </a:rPr>
              <a:t> </a:t>
            </a:r>
            <a:r>
              <a:rPr lang="it-IT" sz="1600" dirty="0">
                <a:solidFill>
                  <a:schemeClr val="tx1"/>
                </a:solidFill>
              </a:rPr>
              <a:t>the </a:t>
            </a:r>
            <a:r>
              <a:rPr lang="it-IT" sz="1600" dirty="0" err="1">
                <a:solidFill>
                  <a:schemeClr val="tx1"/>
                </a:solidFill>
              </a:rPr>
              <a:t>behaviour</a:t>
            </a:r>
            <a:r>
              <a:rPr lang="it-IT" sz="1600" dirty="0">
                <a:solidFill>
                  <a:schemeClr val="tx1"/>
                </a:solidFill>
              </a:rPr>
              <a:t> of the sensor by reading the </a:t>
            </a:r>
            <a:r>
              <a:rPr lang="it-IT" sz="1600" dirty="0" err="1">
                <a:solidFill>
                  <a:schemeClr val="tx1"/>
                </a:solidFill>
              </a:rPr>
              <a:t>parameters</a:t>
            </a:r>
            <a:r>
              <a:rPr lang="it-IT" sz="1600" dirty="0">
                <a:solidFill>
                  <a:schemeClr val="tx1"/>
                </a:solidFill>
              </a:rPr>
              <a:t> and </a:t>
            </a:r>
            <a:r>
              <a:rPr lang="it-IT" sz="1600" dirty="0" err="1">
                <a:solidFill>
                  <a:schemeClr val="tx1"/>
                </a:solidFill>
              </a:rPr>
              <a:t>process</a:t>
            </a:r>
            <a:r>
              <a:rPr lang="it-IT" sz="1600" dirty="0">
                <a:solidFill>
                  <a:schemeClr val="tx1"/>
                </a:solidFill>
              </a:rPr>
              <a:t> data </a:t>
            </a:r>
            <a:r>
              <a:rPr lang="it-IT" sz="1600" dirty="0" err="1">
                <a:solidFill>
                  <a:schemeClr val="tx1"/>
                </a:solidFill>
              </a:rPr>
              <a:t>while</a:t>
            </a:r>
            <a:r>
              <a:rPr lang="it-IT" sz="1600" dirty="0">
                <a:solidFill>
                  <a:schemeClr val="tx1"/>
                </a:solidFill>
              </a:rPr>
              <a:t> the sensor </a:t>
            </a:r>
            <a:r>
              <a:rPr lang="it-IT" sz="1600" dirty="0" err="1">
                <a:solidFill>
                  <a:schemeClr val="tx1"/>
                </a:solidFill>
              </a:rPr>
              <a:t>is</a:t>
            </a:r>
            <a:r>
              <a:rPr lang="it-IT" sz="1600" dirty="0">
                <a:solidFill>
                  <a:schemeClr val="tx1"/>
                </a:solidFill>
              </a:rPr>
              <a:t> running</a:t>
            </a:r>
          </a:p>
        </p:txBody>
      </p:sp>
      <p:sp>
        <p:nvSpPr>
          <p:cNvPr id="14" name="Ovale 13">
            <a:extLst>
              <a:ext uri="{FF2B5EF4-FFF2-40B4-BE49-F238E27FC236}">
                <a16:creationId xmlns:a16="http://schemas.microsoft.com/office/drawing/2014/main" id="{E4D6BA8B-4518-43E7-9DE6-759CC4F4AD03}"/>
              </a:ext>
            </a:extLst>
          </p:cNvPr>
          <p:cNvSpPr/>
          <p:nvPr/>
        </p:nvSpPr>
        <p:spPr>
          <a:xfrm>
            <a:off x="4065648" y="3537599"/>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2</a:t>
            </a:r>
            <a:endParaRPr lang="en-GB" sz="4000" b="1" dirty="0">
              <a:solidFill>
                <a:schemeClr val="bg1"/>
              </a:solidFill>
            </a:endParaRPr>
          </a:p>
        </p:txBody>
      </p:sp>
      <p:sp>
        <p:nvSpPr>
          <p:cNvPr id="15" name="Rettangolo con angoli arrotondati 14">
            <a:extLst>
              <a:ext uri="{FF2B5EF4-FFF2-40B4-BE49-F238E27FC236}">
                <a16:creationId xmlns:a16="http://schemas.microsoft.com/office/drawing/2014/main" id="{DD1C4A0F-C7E9-4FFE-B078-95644BB0F9B7}"/>
              </a:ext>
            </a:extLst>
          </p:cNvPr>
          <p:cNvSpPr/>
          <p:nvPr/>
        </p:nvSpPr>
        <p:spPr>
          <a:xfrm>
            <a:off x="5280955" y="5189360"/>
            <a:ext cx="4208547" cy="869066"/>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Adjust</a:t>
            </a:r>
            <a:r>
              <a:rPr lang="it-IT" sz="1600" dirty="0">
                <a:solidFill>
                  <a:schemeClr val="tx1"/>
                </a:solidFill>
              </a:rPr>
              <a:t> the </a:t>
            </a:r>
            <a:r>
              <a:rPr lang="it-IT" sz="1600" dirty="0" err="1">
                <a:solidFill>
                  <a:schemeClr val="tx1"/>
                </a:solidFill>
              </a:rPr>
              <a:t>sensor’s</a:t>
            </a:r>
            <a:r>
              <a:rPr lang="it-IT" sz="1600" dirty="0">
                <a:solidFill>
                  <a:schemeClr val="tx1"/>
                </a:solidFill>
              </a:rPr>
              <a:t> </a:t>
            </a:r>
            <a:r>
              <a:rPr lang="it-IT" sz="1600" dirty="0" err="1">
                <a:solidFill>
                  <a:schemeClr val="tx1"/>
                </a:solidFill>
              </a:rPr>
              <a:t>parameters</a:t>
            </a:r>
            <a:r>
              <a:rPr lang="it-IT" sz="1600" dirty="0">
                <a:solidFill>
                  <a:schemeClr val="tx1"/>
                </a:solidFill>
              </a:rPr>
              <a:t> to </a:t>
            </a:r>
            <a:r>
              <a:rPr lang="it-IT" sz="1600" dirty="0" err="1">
                <a:solidFill>
                  <a:schemeClr val="tx1"/>
                </a:solidFill>
              </a:rPr>
              <a:t>better</a:t>
            </a:r>
            <a:r>
              <a:rPr lang="it-IT" sz="1600" dirty="0">
                <a:solidFill>
                  <a:schemeClr val="tx1"/>
                </a:solidFill>
              </a:rPr>
              <a:t> </a:t>
            </a:r>
            <a:r>
              <a:rPr lang="it-IT" sz="1600" dirty="0" err="1">
                <a:solidFill>
                  <a:schemeClr val="tx1"/>
                </a:solidFill>
              </a:rPr>
              <a:t>fit</a:t>
            </a:r>
            <a:r>
              <a:rPr lang="it-IT" sz="1600" dirty="0">
                <a:solidFill>
                  <a:schemeClr val="tx1"/>
                </a:solidFill>
              </a:rPr>
              <a:t> the </a:t>
            </a:r>
            <a:r>
              <a:rPr lang="it-IT" sz="1600" dirty="0" err="1">
                <a:solidFill>
                  <a:schemeClr val="tx1"/>
                </a:solidFill>
              </a:rPr>
              <a:t>application</a:t>
            </a:r>
            <a:endParaRPr lang="it-IT" sz="1600" dirty="0">
              <a:solidFill>
                <a:schemeClr val="tx1"/>
              </a:solidFill>
            </a:endParaRPr>
          </a:p>
        </p:txBody>
      </p:sp>
      <p:sp>
        <p:nvSpPr>
          <p:cNvPr id="16" name="Ovale 15">
            <a:extLst>
              <a:ext uri="{FF2B5EF4-FFF2-40B4-BE49-F238E27FC236}">
                <a16:creationId xmlns:a16="http://schemas.microsoft.com/office/drawing/2014/main" id="{0D6E7E08-0BEB-4122-84BD-328AC7E34E75}"/>
              </a:ext>
            </a:extLst>
          </p:cNvPr>
          <p:cNvSpPr/>
          <p:nvPr/>
        </p:nvSpPr>
        <p:spPr>
          <a:xfrm>
            <a:off x="4067845" y="5189360"/>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3</a:t>
            </a:r>
            <a:endParaRPr lang="en-GB" sz="4000" b="1" dirty="0">
              <a:solidFill>
                <a:schemeClr val="bg1"/>
              </a:solidFill>
            </a:endParaRPr>
          </a:p>
        </p:txBody>
      </p:sp>
    </p:spTree>
    <p:extLst>
      <p:ext uri="{BB962C8B-B14F-4D97-AF65-F5344CB8AC3E}">
        <p14:creationId xmlns:p14="http://schemas.microsoft.com/office/powerpoint/2010/main" val="115700091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BA029AD-3DBD-466A-B250-7C6CA45604A7}"/>
              </a:ext>
            </a:extLst>
          </p:cNvPr>
          <p:cNvPicPr>
            <a:picLocks noChangeAspect="1"/>
          </p:cNvPicPr>
          <p:nvPr/>
        </p:nvPicPr>
        <p:blipFill rotWithShape="1">
          <a:blip r:embed="rId3"/>
          <a:srcRect b="8161"/>
          <a:stretch/>
        </p:blipFill>
        <p:spPr>
          <a:xfrm>
            <a:off x="-15552" y="1368401"/>
            <a:ext cx="9906000" cy="5048931"/>
          </a:xfrm>
          <a:prstGeom prst="rect">
            <a:avLst/>
          </a:prstGeom>
        </p:spPr>
      </p:pic>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Use case 3 – Sensor performance </a:t>
            </a:r>
            <a:r>
              <a:rPr lang="it-IT" altLang="en-US" b="1" dirty="0" err="1"/>
              <a:t>verification</a:t>
            </a:r>
            <a:endParaRPr lang="it-IT" altLang="en-US" b="1" dirty="0"/>
          </a:p>
        </p:txBody>
      </p:sp>
      <p:sp>
        <p:nvSpPr>
          <p:cNvPr id="8" name="Rettangolo con angoli arrotondati 7">
            <a:extLst>
              <a:ext uri="{FF2B5EF4-FFF2-40B4-BE49-F238E27FC236}">
                <a16:creationId xmlns:a16="http://schemas.microsoft.com/office/drawing/2014/main" id="{689958F5-FB49-4463-A927-198FC8C36A3E}"/>
              </a:ext>
            </a:extLst>
          </p:cNvPr>
          <p:cNvSpPr/>
          <p:nvPr/>
        </p:nvSpPr>
        <p:spPr>
          <a:xfrm>
            <a:off x="5280956" y="1767846"/>
            <a:ext cx="4208547" cy="869066"/>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Connect the Smart </a:t>
            </a:r>
            <a:r>
              <a:rPr lang="it-IT" sz="1600" dirty="0" err="1">
                <a:solidFill>
                  <a:schemeClr val="tx1"/>
                </a:solidFill>
              </a:rPr>
              <a:t>Configurator</a:t>
            </a:r>
            <a:r>
              <a:rPr lang="it-IT" sz="1600" dirty="0">
                <a:solidFill>
                  <a:schemeClr val="tx1"/>
                </a:solidFill>
              </a:rPr>
              <a:t> </a:t>
            </a:r>
            <a:r>
              <a:rPr lang="it-IT" sz="1600" dirty="0" err="1">
                <a:solidFill>
                  <a:schemeClr val="tx1"/>
                </a:solidFill>
              </a:rPr>
              <a:t>directly</a:t>
            </a:r>
            <a:r>
              <a:rPr lang="it-IT" sz="1600" dirty="0">
                <a:solidFill>
                  <a:schemeClr val="tx1"/>
                </a:solidFill>
              </a:rPr>
              <a:t> to the capacitive sensor </a:t>
            </a:r>
            <a:r>
              <a:rPr lang="it-IT" sz="1600" dirty="0" err="1">
                <a:solidFill>
                  <a:schemeClr val="tx1"/>
                </a:solidFill>
              </a:rPr>
              <a:t>located</a:t>
            </a:r>
            <a:r>
              <a:rPr lang="it-IT" sz="1600" dirty="0">
                <a:solidFill>
                  <a:schemeClr val="tx1"/>
                </a:solidFill>
              </a:rPr>
              <a:t> </a:t>
            </a:r>
            <a:r>
              <a:rPr lang="it-IT" sz="1600" b="1" dirty="0">
                <a:solidFill>
                  <a:schemeClr val="tx1"/>
                </a:solidFill>
              </a:rPr>
              <a:t>in the machine</a:t>
            </a:r>
          </a:p>
        </p:txBody>
      </p:sp>
      <p:sp>
        <p:nvSpPr>
          <p:cNvPr id="5" name="Ovale 4">
            <a:extLst>
              <a:ext uri="{FF2B5EF4-FFF2-40B4-BE49-F238E27FC236}">
                <a16:creationId xmlns:a16="http://schemas.microsoft.com/office/drawing/2014/main" id="{BF3FF65C-DB8B-47A9-ABED-F9C74FBB6ECA}"/>
              </a:ext>
            </a:extLst>
          </p:cNvPr>
          <p:cNvSpPr/>
          <p:nvPr/>
        </p:nvSpPr>
        <p:spPr>
          <a:xfrm>
            <a:off x="4059894" y="1772816"/>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1</a:t>
            </a:r>
            <a:endParaRPr lang="en-GB" sz="4000" b="1" dirty="0">
              <a:solidFill>
                <a:schemeClr val="bg1"/>
              </a:solidFill>
            </a:endParaRPr>
          </a:p>
        </p:txBody>
      </p:sp>
      <p:sp>
        <p:nvSpPr>
          <p:cNvPr id="13" name="Rettangolo con angoli arrotondati 12">
            <a:extLst>
              <a:ext uri="{FF2B5EF4-FFF2-40B4-BE49-F238E27FC236}">
                <a16:creationId xmlns:a16="http://schemas.microsoft.com/office/drawing/2014/main" id="{CC586E26-93D5-4989-82B6-38B5B22203E7}"/>
              </a:ext>
            </a:extLst>
          </p:cNvPr>
          <p:cNvSpPr/>
          <p:nvPr/>
        </p:nvSpPr>
        <p:spPr>
          <a:xfrm>
            <a:off x="5280955" y="3249435"/>
            <a:ext cx="4208545" cy="1327402"/>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Check the </a:t>
            </a:r>
            <a:r>
              <a:rPr lang="it-IT" sz="1600" dirty="0" err="1">
                <a:solidFill>
                  <a:schemeClr val="tx1"/>
                </a:solidFill>
              </a:rPr>
              <a:t>operating</a:t>
            </a:r>
            <a:r>
              <a:rPr lang="it-IT" sz="1600" dirty="0">
                <a:solidFill>
                  <a:schemeClr val="tx1"/>
                </a:solidFill>
              </a:rPr>
              <a:t> hours, </a:t>
            </a:r>
            <a:r>
              <a:rPr lang="it-IT" sz="1600" dirty="0" err="1">
                <a:solidFill>
                  <a:schemeClr val="tx1"/>
                </a:solidFill>
              </a:rPr>
              <a:t>number</a:t>
            </a:r>
            <a:r>
              <a:rPr lang="it-IT" sz="1600" dirty="0">
                <a:solidFill>
                  <a:schemeClr val="tx1"/>
                </a:solidFill>
              </a:rPr>
              <a:t> of </a:t>
            </a:r>
            <a:r>
              <a:rPr lang="it-IT" sz="1600" dirty="0" err="1">
                <a:solidFill>
                  <a:schemeClr val="tx1"/>
                </a:solidFill>
              </a:rPr>
              <a:t>detection</a:t>
            </a:r>
            <a:r>
              <a:rPr lang="it-IT" sz="1600" dirty="0">
                <a:solidFill>
                  <a:schemeClr val="tx1"/>
                </a:solidFill>
              </a:rPr>
              <a:t> and the </a:t>
            </a:r>
            <a:r>
              <a:rPr lang="it-IT" sz="1600" b="1" dirty="0" err="1">
                <a:solidFill>
                  <a:schemeClr val="tx1"/>
                </a:solidFill>
              </a:rPr>
              <a:t>quality</a:t>
            </a:r>
            <a:r>
              <a:rPr lang="it-IT" sz="1600" b="1" dirty="0">
                <a:solidFill>
                  <a:schemeClr val="tx1"/>
                </a:solidFill>
              </a:rPr>
              <a:t> of </a:t>
            </a:r>
            <a:r>
              <a:rPr lang="it-IT" sz="1600" b="1" dirty="0" err="1">
                <a:solidFill>
                  <a:schemeClr val="tx1"/>
                </a:solidFill>
              </a:rPr>
              <a:t>run</a:t>
            </a:r>
            <a:r>
              <a:rPr lang="it-IT" sz="1600" b="1" dirty="0">
                <a:solidFill>
                  <a:schemeClr val="tx1"/>
                </a:solidFill>
              </a:rPr>
              <a:t> </a:t>
            </a:r>
            <a:r>
              <a:rPr lang="it-IT" sz="1600" dirty="0" err="1">
                <a:solidFill>
                  <a:schemeClr val="tx1"/>
                </a:solidFill>
              </a:rPr>
              <a:t>value</a:t>
            </a:r>
            <a:r>
              <a:rPr lang="it-IT" sz="1600" dirty="0">
                <a:solidFill>
                  <a:schemeClr val="tx1"/>
                </a:solidFill>
              </a:rPr>
              <a:t>, to </a:t>
            </a:r>
            <a:r>
              <a:rPr lang="it-IT" sz="1600" dirty="0" err="1">
                <a:solidFill>
                  <a:schemeClr val="tx1"/>
                </a:solidFill>
              </a:rPr>
              <a:t>verify</a:t>
            </a:r>
            <a:r>
              <a:rPr lang="it-IT" sz="1600" dirty="0">
                <a:solidFill>
                  <a:schemeClr val="tx1"/>
                </a:solidFill>
              </a:rPr>
              <a:t> the </a:t>
            </a:r>
            <a:r>
              <a:rPr lang="it-IT" sz="1600" dirty="0" err="1">
                <a:solidFill>
                  <a:schemeClr val="tx1"/>
                </a:solidFill>
              </a:rPr>
              <a:t>actual</a:t>
            </a:r>
            <a:r>
              <a:rPr lang="it-IT" sz="1600" dirty="0">
                <a:solidFill>
                  <a:schemeClr val="tx1"/>
                </a:solidFill>
              </a:rPr>
              <a:t> sensing performance of </a:t>
            </a:r>
            <a:r>
              <a:rPr lang="it-IT" sz="1600" dirty="0" err="1">
                <a:solidFill>
                  <a:schemeClr val="tx1"/>
                </a:solidFill>
              </a:rPr>
              <a:t>your</a:t>
            </a:r>
            <a:r>
              <a:rPr lang="it-IT" sz="1600" dirty="0">
                <a:solidFill>
                  <a:schemeClr val="tx1"/>
                </a:solidFill>
              </a:rPr>
              <a:t> device</a:t>
            </a:r>
          </a:p>
        </p:txBody>
      </p:sp>
      <p:sp>
        <p:nvSpPr>
          <p:cNvPr id="14" name="Ovale 13">
            <a:extLst>
              <a:ext uri="{FF2B5EF4-FFF2-40B4-BE49-F238E27FC236}">
                <a16:creationId xmlns:a16="http://schemas.microsoft.com/office/drawing/2014/main" id="{E4D6BA8B-4518-43E7-9DE6-759CC4F4AD03}"/>
              </a:ext>
            </a:extLst>
          </p:cNvPr>
          <p:cNvSpPr/>
          <p:nvPr/>
        </p:nvSpPr>
        <p:spPr>
          <a:xfrm>
            <a:off x="4065648" y="3537599"/>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2</a:t>
            </a:r>
            <a:endParaRPr lang="en-GB" sz="4000" b="1" dirty="0">
              <a:solidFill>
                <a:schemeClr val="bg1"/>
              </a:solidFill>
            </a:endParaRPr>
          </a:p>
        </p:txBody>
      </p:sp>
      <p:sp>
        <p:nvSpPr>
          <p:cNvPr id="15" name="Rettangolo con angoli arrotondati 14">
            <a:extLst>
              <a:ext uri="{FF2B5EF4-FFF2-40B4-BE49-F238E27FC236}">
                <a16:creationId xmlns:a16="http://schemas.microsoft.com/office/drawing/2014/main" id="{DD1C4A0F-C7E9-4FFE-B078-95644BB0F9B7}"/>
              </a:ext>
            </a:extLst>
          </p:cNvPr>
          <p:cNvSpPr/>
          <p:nvPr/>
        </p:nvSpPr>
        <p:spPr>
          <a:xfrm>
            <a:off x="5280955" y="5189360"/>
            <a:ext cx="4208547" cy="869066"/>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Adjust</a:t>
            </a:r>
            <a:r>
              <a:rPr lang="it-IT" sz="1600" b="1" dirty="0">
                <a:solidFill>
                  <a:schemeClr val="tx1"/>
                </a:solidFill>
              </a:rPr>
              <a:t> </a:t>
            </a:r>
            <a:r>
              <a:rPr lang="it-IT" sz="1600" dirty="0">
                <a:solidFill>
                  <a:schemeClr val="tx1"/>
                </a:solidFill>
              </a:rPr>
              <a:t>the sensor and fine </a:t>
            </a:r>
            <a:r>
              <a:rPr lang="it-IT" sz="1600" dirty="0" err="1">
                <a:solidFill>
                  <a:schemeClr val="tx1"/>
                </a:solidFill>
              </a:rPr>
              <a:t>tune</a:t>
            </a:r>
            <a:r>
              <a:rPr lang="it-IT" sz="1600" dirty="0">
                <a:solidFill>
                  <a:schemeClr val="tx1"/>
                </a:solidFill>
              </a:rPr>
              <a:t> </a:t>
            </a:r>
            <a:r>
              <a:rPr lang="it-IT" sz="1600" dirty="0" err="1">
                <a:solidFill>
                  <a:schemeClr val="tx1"/>
                </a:solidFill>
              </a:rPr>
              <a:t>it</a:t>
            </a:r>
            <a:r>
              <a:rPr lang="it-IT" sz="1600" dirty="0">
                <a:solidFill>
                  <a:schemeClr val="tx1"/>
                </a:solidFill>
              </a:rPr>
              <a:t> on the machine or </a:t>
            </a:r>
            <a:r>
              <a:rPr lang="it-IT" sz="1600" b="1" dirty="0" err="1">
                <a:solidFill>
                  <a:schemeClr val="tx1"/>
                </a:solidFill>
              </a:rPr>
              <a:t>replace</a:t>
            </a:r>
            <a:r>
              <a:rPr lang="it-IT" sz="1600" dirty="0">
                <a:solidFill>
                  <a:schemeClr val="tx1"/>
                </a:solidFill>
              </a:rPr>
              <a:t> </a:t>
            </a:r>
            <a:r>
              <a:rPr lang="it-IT" sz="1600" dirty="0" err="1">
                <a:solidFill>
                  <a:schemeClr val="tx1"/>
                </a:solidFill>
              </a:rPr>
              <a:t>it</a:t>
            </a:r>
            <a:r>
              <a:rPr lang="it-IT" sz="1600" dirty="0">
                <a:solidFill>
                  <a:schemeClr val="tx1"/>
                </a:solidFill>
              </a:rPr>
              <a:t> with a new one</a:t>
            </a:r>
          </a:p>
        </p:txBody>
      </p:sp>
      <p:sp>
        <p:nvSpPr>
          <p:cNvPr id="16" name="Ovale 15">
            <a:extLst>
              <a:ext uri="{FF2B5EF4-FFF2-40B4-BE49-F238E27FC236}">
                <a16:creationId xmlns:a16="http://schemas.microsoft.com/office/drawing/2014/main" id="{0D6E7E08-0BEB-4122-84BD-328AC7E34E75}"/>
              </a:ext>
            </a:extLst>
          </p:cNvPr>
          <p:cNvSpPr/>
          <p:nvPr/>
        </p:nvSpPr>
        <p:spPr>
          <a:xfrm>
            <a:off x="4067845" y="5189360"/>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3</a:t>
            </a:r>
            <a:endParaRPr lang="en-GB" sz="4000" b="1" dirty="0">
              <a:solidFill>
                <a:schemeClr val="bg1"/>
              </a:solidFill>
            </a:endParaRPr>
          </a:p>
        </p:txBody>
      </p:sp>
    </p:spTree>
    <p:extLst>
      <p:ext uri="{BB962C8B-B14F-4D97-AF65-F5344CB8AC3E}">
        <p14:creationId xmlns:p14="http://schemas.microsoft.com/office/powerpoint/2010/main" val="168195661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4A71242-F8C9-4CA7-A2C1-9602EE5ECE27}"/>
              </a:ext>
            </a:extLst>
          </p:cNvPr>
          <p:cNvPicPr>
            <a:picLocks noChangeAspect="1"/>
          </p:cNvPicPr>
          <p:nvPr/>
        </p:nvPicPr>
        <p:blipFill>
          <a:blip r:embed="rId2"/>
          <a:stretch>
            <a:fillRect/>
          </a:stretch>
        </p:blipFill>
        <p:spPr>
          <a:xfrm>
            <a:off x="-2711" y="1448780"/>
            <a:ext cx="9906000" cy="4932233"/>
          </a:xfrm>
          <a:prstGeom prst="rect">
            <a:avLst/>
          </a:prstGeom>
        </p:spPr>
      </p:pic>
      <p:sp>
        <p:nvSpPr>
          <p:cNvPr id="4" name="Rettangolo con angoli arrotondati 3">
            <a:extLst>
              <a:ext uri="{FF2B5EF4-FFF2-40B4-BE49-F238E27FC236}">
                <a16:creationId xmlns:a16="http://schemas.microsoft.com/office/drawing/2014/main" id="{6D13FEDC-6A2E-4FE2-A41B-9A7EE404655A}"/>
              </a:ext>
            </a:extLst>
          </p:cNvPr>
          <p:cNvSpPr/>
          <p:nvPr/>
        </p:nvSpPr>
        <p:spPr>
          <a:xfrm>
            <a:off x="5280956" y="1767846"/>
            <a:ext cx="4208547" cy="869066"/>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Connect the Smart </a:t>
            </a:r>
            <a:r>
              <a:rPr lang="it-IT" sz="1600" dirty="0" err="1">
                <a:solidFill>
                  <a:schemeClr val="tx1"/>
                </a:solidFill>
              </a:rPr>
              <a:t>Configurator</a:t>
            </a:r>
            <a:r>
              <a:rPr lang="it-IT" sz="1600" dirty="0">
                <a:solidFill>
                  <a:schemeClr val="tx1"/>
                </a:solidFill>
              </a:rPr>
              <a:t> </a:t>
            </a:r>
            <a:r>
              <a:rPr lang="it-IT" sz="1600" dirty="0" err="1">
                <a:solidFill>
                  <a:schemeClr val="tx1"/>
                </a:solidFill>
              </a:rPr>
              <a:t>directly</a:t>
            </a:r>
            <a:r>
              <a:rPr lang="it-IT" sz="1600" dirty="0">
                <a:solidFill>
                  <a:schemeClr val="tx1"/>
                </a:solidFill>
              </a:rPr>
              <a:t> to the sensor </a:t>
            </a:r>
            <a:r>
              <a:rPr lang="it-IT" sz="1600" dirty="0" err="1">
                <a:solidFill>
                  <a:schemeClr val="tx1"/>
                </a:solidFill>
              </a:rPr>
              <a:t>located</a:t>
            </a:r>
            <a:r>
              <a:rPr lang="it-IT" sz="1600" dirty="0">
                <a:solidFill>
                  <a:schemeClr val="tx1"/>
                </a:solidFill>
              </a:rPr>
              <a:t> </a:t>
            </a:r>
            <a:r>
              <a:rPr lang="it-IT" sz="1600" b="1" dirty="0">
                <a:solidFill>
                  <a:schemeClr val="tx1"/>
                </a:solidFill>
              </a:rPr>
              <a:t>in the machine</a:t>
            </a:r>
          </a:p>
        </p:txBody>
      </p:sp>
      <p:sp>
        <p:nvSpPr>
          <p:cNvPr id="5" name="Ovale 4">
            <a:extLst>
              <a:ext uri="{FF2B5EF4-FFF2-40B4-BE49-F238E27FC236}">
                <a16:creationId xmlns:a16="http://schemas.microsoft.com/office/drawing/2014/main" id="{685D21A1-7A77-4341-8BF1-D53C7144D32D}"/>
              </a:ext>
            </a:extLst>
          </p:cNvPr>
          <p:cNvSpPr/>
          <p:nvPr/>
        </p:nvSpPr>
        <p:spPr>
          <a:xfrm>
            <a:off x="4059894" y="1772816"/>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1</a:t>
            </a:r>
            <a:endParaRPr lang="en-GB" sz="4000" b="1" dirty="0">
              <a:solidFill>
                <a:schemeClr val="bg1"/>
              </a:solidFill>
            </a:endParaRPr>
          </a:p>
        </p:txBody>
      </p:sp>
      <p:sp>
        <p:nvSpPr>
          <p:cNvPr id="6" name="Rettangolo con angoli arrotondati 5">
            <a:extLst>
              <a:ext uri="{FF2B5EF4-FFF2-40B4-BE49-F238E27FC236}">
                <a16:creationId xmlns:a16="http://schemas.microsoft.com/office/drawing/2014/main" id="{BB6ED4DE-328C-49FD-AB01-1DC9348AEBDE}"/>
              </a:ext>
            </a:extLst>
          </p:cNvPr>
          <p:cNvSpPr/>
          <p:nvPr/>
        </p:nvSpPr>
        <p:spPr>
          <a:xfrm>
            <a:off x="5280955" y="3249435"/>
            <a:ext cx="4208545" cy="1327402"/>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Easy access to the IO-Link </a:t>
            </a:r>
            <a:r>
              <a:rPr lang="it-IT" sz="1600" dirty="0" err="1">
                <a:solidFill>
                  <a:schemeClr val="tx1"/>
                </a:solidFill>
              </a:rPr>
              <a:t>sensor’s</a:t>
            </a:r>
            <a:r>
              <a:rPr lang="it-IT" sz="1600" dirty="0">
                <a:solidFill>
                  <a:schemeClr val="tx1"/>
                </a:solidFill>
              </a:rPr>
              <a:t> </a:t>
            </a:r>
            <a:r>
              <a:rPr lang="it-IT" sz="1600" b="1" dirty="0" err="1">
                <a:solidFill>
                  <a:schemeClr val="tx1"/>
                </a:solidFill>
              </a:rPr>
              <a:t>process</a:t>
            </a:r>
            <a:r>
              <a:rPr lang="it-IT" sz="1600" b="1" dirty="0">
                <a:solidFill>
                  <a:schemeClr val="tx1"/>
                </a:solidFill>
              </a:rPr>
              <a:t> and </a:t>
            </a:r>
            <a:r>
              <a:rPr lang="it-IT" sz="1600" b="1" dirty="0" err="1">
                <a:solidFill>
                  <a:schemeClr val="tx1"/>
                </a:solidFill>
              </a:rPr>
              <a:t>diagnostic</a:t>
            </a:r>
            <a:r>
              <a:rPr lang="it-IT" sz="1600" b="1" dirty="0">
                <a:solidFill>
                  <a:schemeClr val="tx1"/>
                </a:solidFill>
              </a:rPr>
              <a:t> data</a:t>
            </a:r>
            <a:r>
              <a:rPr lang="it-IT" sz="1600" dirty="0">
                <a:solidFill>
                  <a:schemeClr val="tx1"/>
                </a:solidFill>
              </a:rPr>
              <a:t> to monitor the status</a:t>
            </a:r>
          </a:p>
        </p:txBody>
      </p:sp>
      <p:sp>
        <p:nvSpPr>
          <p:cNvPr id="7" name="Ovale 6">
            <a:extLst>
              <a:ext uri="{FF2B5EF4-FFF2-40B4-BE49-F238E27FC236}">
                <a16:creationId xmlns:a16="http://schemas.microsoft.com/office/drawing/2014/main" id="{C70A8018-E568-46AF-A348-6D068F097A14}"/>
              </a:ext>
            </a:extLst>
          </p:cNvPr>
          <p:cNvSpPr/>
          <p:nvPr/>
        </p:nvSpPr>
        <p:spPr>
          <a:xfrm>
            <a:off x="4065648" y="3537599"/>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2</a:t>
            </a:r>
            <a:endParaRPr lang="en-GB" sz="4000" b="1" dirty="0">
              <a:solidFill>
                <a:schemeClr val="bg1"/>
              </a:solidFill>
            </a:endParaRPr>
          </a:p>
        </p:txBody>
      </p:sp>
      <p:sp>
        <p:nvSpPr>
          <p:cNvPr id="8" name="Rettangolo con angoli arrotondati 7">
            <a:extLst>
              <a:ext uri="{FF2B5EF4-FFF2-40B4-BE49-F238E27FC236}">
                <a16:creationId xmlns:a16="http://schemas.microsoft.com/office/drawing/2014/main" id="{4B1A46AA-0DA0-48D9-B650-43F6F7467E4F}"/>
              </a:ext>
            </a:extLst>
          </p:cNvPr>
          <p:cNvSpPr/>
          <p:nvPr/>
        </p:nvSpPr>
        <p:spPr>
          <a:xfrm>
            <a:off x="5280955" y="5189360"/>
            <a:ext cx="4208547" cy="869066"/>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Read the frequency, the temperature and check </a:t>
            </a:r>
            <a:r>
              <a:rPr lang="it-IT" sz="1600" b="1" dirty="0" err="1">
                <a:solidFill>
                  <a:schemeClr val="tx1"/>
                </a:solidFill>
              </a:rPr>
              <a:t>alarms</a:t>
            </a:r>
            <a:r>
              <a:rPr lang="it-IT" sz="1600" b="1" dirty="0">
                <a:solidFill>
                  <a:schemeClr val="tx1"/>
                </a:solidFill>
              </a:rPr>
              <a:t> and events</a:t>
            </a:r>
          </a:p>
        </p:txBody>
      </p:sp>
      <p:sp>
        <p:nvSpPr>
          <p:cNvPr id="9" name="Ovale 8">
            <a:extLst>
              <a:ext uri="{FF2B5EF4-FFF2-40B4-BE49-F238E27FC236}">
                <a16:creationId xmlns:a16="http://schemas.microsoft.com/office/drawing/2014/main" id="{48413379-2306-4930-8906-F70119DD6025}"/>
              </a:ext>
            </a:extLst>
          </p:cNvPr>
          <p:cNvSpPr/>
          <p:nvPr/>
        </p:nvSpPr>
        <p:spPr>
          <a:xfrm>
            <a:off x="4067845" y="5189360"/>
            <a:ext cx="942691" cy="869066"/>
          </a:xfrm>
          <a:prstGeom prst="ellipse">
            <a:avLst/>
          </a:prstGeom>
          <a:solidFill>
            <a:srgbClr val="0070C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000" b="1" dirty="0">
                <a:solidFill>
                  <a:schemeClr val="bg1"/>
                </a:solidFill>
              </a:rPr>
              <a:t>3</a:t>
            </a:r>
            <a:endParaRPr lang="en-GB" sz="4000" b="1" dirty="0">
              <a:solidFill>
                <a:schemeClr val="bg1"/>
              </a:solidFill>
            </a:endParaRPr>
          </a:p>
        </p:txBody>
      </p:sp>
      <p:sp>
        <p:nvSpPr>
          <p:cNvPr id="11" name="Text Box 5">
            <a:extLst>
              <a:ext uri="{FF2B5EF4-FFF2-40B4-BE49-F238E27FC236}">
                <a16:creationId xmlns:a16="http://schemas.microsoft.com/office/drawing/2014/main" id="{EDDFBF44-EEFA-4DC1-B104-A1E24C5F6D57}"/>
              </a:ext>
            </a:extLst>
          </p:cNvPr>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sp>
        <p:nvSpPr>
          <p:cNvPr id="12" name="Rectangle 4">
            <a:extLst>
              <a:ext uri="{FF2B5EF4-FFF2-40B4-BE49-F238E27FC236}">
                <a16:creationId xmlns:a16="http://schemas.microsoft.com/office/drawing/2014/main" id="{CAC1119E-CCF9-4140-BBBC-3F3136F3B33C}"/>
              </a:ext>
            </a:extLst>
          </p:cNvPr>
          <p:cNvSpPr>
            <a:spLocks noChangeArrowheads="1"/>
          </p:cNvSpPr>
          <p:nvPr/>
        </p:nvSpPr>
        <p:spPr bwMode="auto">
          <a:xfrm>
            <a:off x="311150" y="1052513"/>
            <a:ext cx="93943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dirty="0"/>
              <a:t>Use case 4 – Status monitoring of IO-Link </a:t>
            </a:r>
            <a:r>
              <a:rPr lang="it-IT" altLang="en-US" b="1" dirty="0" err="1"/>
              <a:t>sensors</a:t>
            </a:r>
            <a:endParaRPr lang="it-IT" altLang="en-US" b="1" dirty="0"/>
          </a:p>
        </p:txBody>
      </p:sp>
    </p:spTree>
    <p:extLst>
      <p:ext uri="{BB962C8B-B14F-4D97-AF65-F5344CB8AC3E}">
        <p14:creationId xmlns:p14="http://schemas.microsoft.com/office/powerpoint/2010/main" val="1560743520"/>
      </p:ext>
    </p:extLst>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pic>
        <p:nvPicPr>
          <p:cNvPr id="23" name="Picture 5">
            <a:extLst>
              <a:ext uri="{FF2B5EF4-FFF2-40B4-BE49-F238E27FC236}">
                <a16:creationId xmlns:a16="http://schemas.microsoft.com/office/drawing/2014/main" id="{56235FE7-01D8-4F0E-B230-4F385F3B07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121558">
            <a:off x="6132014" y="295729"/>
            <a:ext cx="2757575" cy="723988"/>
          </a:xfrm>
          <a:prstGeom prst="rect">
            <a:avLst/>
          </a:prstGeom>
        </p:spPr>
      </p:pic>
      <p:sp>
        <p:nvSpPr>
          <p:cNvPr id="38" name="Rectangle 4">
            <a:extLst>
              <a:ext uri="{FF2B5EF4-FFF2-40B4-BE49-F238E27FC236}">
                <a16:creationId xmlns:a16="http://schemas.microsoft.com/office/drawing/2014/main" id="{1CA7714A-A746-4BCB-82A7-7F34F6928B7E}"/>
              </a:ext>
            </a:extLst>
          </p:cNvPr>
          <p:cNvSpPr>
            <a:spLocks noChangeArrowheads="1"/>
          </p:cNvSpPr>
          <p:nvPr/>
        </p:nvSpPr>
        <p:spPr bwMode="auto">
          <a:xfrm>
            <a:off x="291306" y="1052513"/>
            <a:ext cx="93233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b="1" dirty="0"/>
              <a:t>Accessories</a:t>
            </a:r>
            <a:endParaRPr lang="en-US" altLang="en-US" b="1" dirty="0"/>
          </a:p>
        </p:txBody>
      </p:sp>
      <p:pic>
        <p:nvPicPr>
          <p:cNvPr id="3" name="Immagine 2">
            <a:extLst>
              <a:ext uri="{FF2B5EF4-FFF2-40B4-BE49-F238E27FC236}">
                <a16:creationId xmlns:a16="http://schemas.microsoft.com/office/drawing/2014/main" id="{C17C3512-4938-432B-AC24-121E1C2E0A10}"/>
              </a:ext>
            </a:extLst>
          </p:cNvPr>
          <p:cNvPicPr>
            <a:picLocks noChangeAspect="1"/>
          </p:cNvPicPr>
          <p:nvPr/>
        </p:nvPicPr>
        <p:blipFill rotWithShape="1">
          <a:blip r:embed="rId4">
            <a:extLst>
              <a:ext uri="{28A0092B-C50C-407E-A947-70E740481C1C}">
                <a14:useLocalDpi xmlns:a14="http://schemas.microsoft.com/office/drawing/2010/main" val="0"/>
              </a:ext>
            </a:extLst>
          </a:blip>
          <a:srcRect t="16785" b="16016"/>
          <a:stretch/>
        </p:blipFill>
        <p:spPr>
          <a:xfrm>
            <a:off x="1524000" y="1808820"/>
            <a:ext cx="6858000" cy="4608512"/>
          </a:xfrm>
          <a:prstGeom prst="rect">
            <a:avLst/>
          </a:prstGeom>
        </p:spPr>
      </p:pic>
      <p:sp>
        <p:nvSpPr>
          <p:cNvPr id="9" name="Rectangle 3">
            <a:extLst>
              <a:ext uri="{FF2B5EF4-FFF2-40B4-BE49-F238E27FC236}">
                <a16:creationId xmlns:a16="http://schemas.microsoft.com/office/drawing/2014/main" id="{AA7A45B1-D5C5-4DAB-87C3-97C6904A1FBA}"/>
              </a:ext>
            </a:extLst>
          </p:cNvPr>
          <p:cNvSpPr>
            <a:spLocks noChangeArrowheads="1"/>
          </p:cNvSpPr>
          <p:nvPr/>
        </p:nvSpPr>
        <p:spPr bwMode="auto">
          <a:xfrm rot="969035">
            <a:off x="4076027" y="2795101"/>
            <a:ext cx="1505378" cy="2996991"/>
          </a:xfrm>
          <a:prstGeom prst="rect">
            <a:avLst/>
          </a:prstGeom>
          <a:solidFill>
            <a:srgbClr val="FFFFFF">
              <a:alpha val="79000"/>
            </a:srgbClr>
          </a:solidFill>
          <a:ln>
            <a:noFill/>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a-DK" altLang="da-DK" dirty="0"/>
          </a:p>
        </p:txBody>
      </p:sp>
      <p:sp>
        <p:nvSpPr>
          <p:cNvPr id="12" name="Rettangolo con angoli arrotondati 11">
            <a:extLst>
              <a:ext uri="{FF2B5EF4-FFF2-40B4-BE49-F238E27FC236}">
                <a16:creationId xmlns:a16="http://schemas.microsoft.com/office/drawing/2014/main" id="{83F87B72-906D-4CFB-B7E3-0975F6AEF102}"/>
              </a:ext>
            </a:extLst>
          </p:cNvPr>
          <p:cNvSpPr/>
          <p:nvPr/>
        </p:nvSpPr>
        <p:spPr>
          <a:xfrm>
            <a:off x="304781" y="2405028"/>
            <a:ext cx="1631754" cy="67979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Lanyard</a:t>
            </a:r>
            <a:endParaRPr lang="it-IT" sz="1600" b="1" dirty="0">
              <a:solidFill>
                <a:schemeClr val="tx1"/>
              </a:solidFill>
            </a:endParaRPr>
          </a:p>
        </p:txBody>
      </p:sp>
      <p:cxnSp>
        <p:nvCxnSpPr>
          <p:cNvPr id="13" name="Connettore a gomito 12">
            <a:extLst>
              <a:ext uri="{FF2B5EF4-FFF2-40B4-BE49-F238E27FC236}">
                <a16:creationId xmlns:a16="http://schemas.microsoft.com/office/drawing/2014/main" id="{AFD311E2-16B8-4BBC-9887-F61717A98C48}"/>
              </a:ext>
            </a:extLst>
          </p:cNvPr>
          <p:cNvCxnSpPr>
            <a:cxnSpLocks/>
            <a:endCxn id="12" idx="3"/>
          </p:cNvCxnSpPr>
          <p:nvPr/>
        </p:nvCxnSpPr>
        <p:spPr>
          <a:xfrm rot="16200000" flipV="1">
            <a:off x="1406394" y="3275064"/>
            <a:ext cx="1982170" cy="921887"/>
          </a:xfrm>
          <a:prstGeom prst="bentConnector2">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cxnSp>
        <p:nvCxnSpPr>
          <p:cNvPr id="21" name="Connettore a gomito 20">
            <a:extLst>
              <a:ext uri="{FF2B5EF4-FFF2-40B4-BE49-F238E27FC236}">
                <a16:creationId xmlns:a16="http://schemas.microsoft.com/office/drawing/2014/main" id="{B019E0E4-C55F-4C59-ADC6-3B2C6BFCC6B7}"/>
              </a:ext>
            </a:extLst>
          </p:cNvPr>
          <p:cNvCxnSpPr>
            <a:cxnSpLocks/>
            <a:stCxn id="25" idx="2"/>
          </p:cNvCxnSpPr>
          <p:nvPr/>
        </p:nvCxnSpPr>
        <p:spPr>
          <a:xfrm rot="16200000" flipH="1">
            <a:off x="720777" y="4814375"/>
            <a:ext cx="1362338" cy="549380"/>
          </a:xfrm>
          <a:prstGeom prst="bentConnector3">
            <a:avLst>
              <a:gd name="adj1" fmla="val 99610"/>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25" name="Rettangolo con angoli arrotondati 24">
            <a:extLst>
              <a:ext uri="{FF2B5EF4-FFF2-40B4-BE49-F238E27FC236}">
                <a16:creationId xmlns:a16="http://schemas.microsoft.com/office/drawing/2014/main" id="{FD735D24-B42C-4C01-954F-34BA7007DCE7}"/>
              </a:ext>
            </a:extLst>
          </p:cNvPr>
          <p:cNvSpPr/>
          <p:nvPr/>
        </p:nvSpPr>
        <p:spPr>
          <a:xfrm>
            <a:off x="311379" y="3728106"/>
            <a:ext cx="1631754" cy="67979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Extension </a:t>
            </a:r>
            <a:r>
              <a:rPr lang="it-IT" sz="1600" b="1" dirty="0" err="1">
                <a:solidFill>
                  <a:schemeClr val="tx1"/>
                </a:solidFill>
              </a:rPr>
              <a:t>cable</a:t>
            </a:r>
            <a:endParaRPr lang="it-IT" sz="1600" b="1" dirty="0">
              <a:solidFill>
                <a:schemeClr val="tx1"/>
              </a:solidFill>
            </a:endParaRPr>
          </a:p>
        </p:txBody>
      </p:sp>
      <p:cxnSp>
        <p:nvCxnSpPr>
          <p:cNvPr id="30" name="Connettore a gomito 29">
            <a:extLst>
              <a:ext uri="{FF2B5EF4-FFF2-40B4-BE49-F238E27FC236}">
                <a16:creationId xmlns:a16="http://schemas.microsoft.com/office/drawing/2014/main" id="{93850F59-3E3C-4B6D-A7BB-D7134BB4A1FA}"/>
              </a:ext>
            </a:extLst>
          </p:cNvPr>
          <p:cNvCxnSpPr>
            <a:cxnSpLocks/>
            <a:stCxn id="31" idx="2"/>
          </p:cNvCxnSpPr>
          <p:nvPr/>
        </p:nvCxnSpPr>
        <p:spPr>
          <a:xfrm rot="5400000">
            <a:off x="7319299" y="4090075"/>
            <a:ext cx="1293109" cy="1921245"/>
          </a:xfrm>
          <a:prstGeom prst="bentConnector2">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
        <p:nvSpPr>
          <p:cNvPr id="31" name="Rettangolo con angoli arrotondati 30">
            <a:extLst>
              <a:ext uri="{FF2B5EF4-FFF2-40B4-BE49-F238E27FC236}">
                <a16:creationId xmlns:a16="http://schemas.microsoft.com/office/drawing/2014/main" id="{FF0E6739-611A-4DFE-96F2-084DA15193EA}"/>
              </a:ext>
            </a:extLst>
          </p:cNvPr>
          <p:cNvSpPr/>
          <p:nvPr/>
        </p:nvSpPr>
        <p:spPr>
          <a:xfrm>
            <a:off x="8110598" y="3724353"/>
            <a:ext cx="1631754" cy="67979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Micro USB </a:t>
            </a:r>
            <a:r>
              <a:rPr lang="it-IT" sz="1600" b="1" dirty="0" err="1">
                <a:solidFill>
                  <a:schemeClr val="tx1"/>
                </a:solidFill>
              </a:rPr>
              <a:t>cable</a:t>
            </a:r>
            <a:endParaRPr lang="it-IT" sz="1600" b="1" dirty="0">
              <a:solidFill>
                <a:schemeClr val="tx1"/>
              </a:solidFill>
            </a:endParaRPr>
          </a:p>
        </p:txBody>
      </p:sp>
      <p:sp>
        <p:nvSpPr>
          <p:cNvPr id="33" name="Rettangolo con angoli arrotondati 32">
            <a:extLst>
              <a:ext uri="{FF2B5EF4-FFF2-40B4-BE49-F238E27FC236}">
                <a16:creationId xmlns:a16="http://schemas.microsoft.com/office/drawing/2014/main" id="{481CCE57-E2A3-4623-AD7B-85F08DC8B434}"/>
              </a:ext>
            </a:extLst>
          </p:cNvPr>
          <p:cNvSpPr/>
          <p:nvPr/>
        </p:nvSpPr>
        <p:spPr>
          <a:xfrm>
            <a:off x="8110598" y="2405028"/>
            <a:ext cx="1631754" cy="679790"/>
          </a:xfrm>
          <a:prstGeom prst="round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rPr>
              <a:t>Protective</a:t>
            </a:r>
            <a:r>
              <a:rPr lang="it-IT" sz="1600" b="1" dirty="0">
                <a:solidFill>
                  <a:schemeClr val="tx1"/>
                </a:solidFill>
              </a:rPr>
              <a:t> </a:t>
            </a:r>
            <a:r>
              <a:rPr lang="it-IT" sz="1600" b="1" dirty="0" err="1">
                <a:solidFill>
                  <a:schemeClr val="tx1"/>
                </a:solidFill>
              </a:rPr>
              <a:t>holster</a:t>
            </a:r>
            <a:endParaRPr lang="it-IT" sz="1600" b="1" dirty="0">
              <a:solidFill>
                <a:schemeClr val="tx1"/>
              </a:solidFill>
            </a:endParaRPr>
          </a:p>
        </p:txBody>
      </p:sp>
      <p:cxnSp>
        <p:nvCxnSpPr>
          <p:cNvPr id="34" name="Connettore a gomito 33">
            <a:extLst>
              <a:ext uri="{FF2B5EF4-FFF2-40B4-BE49-F238E27FC236}">
                <a16:creationId xmlns:a16="http://schemas.microsoft.com/office/drawing/2014/main" id="{DDDBBDCA-F913-46C5-9196-96C43A93E181}"/>
              </a:ext>
            </a:extLst>
          </p:cNvPr>
          <p:cNvCxnSpPr>
            <a:cxnSpLocks/>
            <a:stCxn id="33" idx="1"/>
          </p:cNvCxnSpPr>
          <p:nvPr/>
        </p:nvCxnSpPr>
        <p:spPr>
          <a:xfrm rot="10800000">
            <a:off x="7720898" y="2741171"/>
            <a:ext cx="389701" cy="3753"/>
          </a:xfrm>
          <a:prstGeom prst="bentConnector3">
            <a:avLst>
              <a:gd name="adj1" fmla="val 50000"/>
            </a:avLst>
          </a:prstGeom>
          <a:ln>
            <a:solidFill>
              <a:srgbClr val="0070C0"/>
            </a:solidFill>
            <a:prstDash val="sysDot"/>
            <a:headEnd type="oval" w="med" len="med"/>
            <a:tailEnd type="oval" w="med" len="med"/>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62019261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BA27564-B00C-4AC5-BFB6-A8BAA09FFA7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690" b="90698" l="6390" r="89457">
                        <a14:foregroundMark x1="8626" y1="29070" x2="8626" y2="29070"/>
                        <a14:foregroundMark x1="6390" y1="33333" x2="6390" y2="33333"/>
                        <a14:foregroundMark x1="88179" y1="68992" x2="88179" y2="68992"/>
                        <a14:foregroundMark x1="46326" y1="90698" x2="46326" y2="90698"/>
                      </a14:backgroundRemoval>
                    </a14:imgEffect>
                  </a14:imgLayer>
                </a14:imgProps>
              </a:ext>
            </a:extLst>
          </a:blip>
          <a:stretch>
            <a:fillRect/>
          </a:stretch>
        </p:blipFill>
        <p:spPr>
          <a:xfrm>
            <a:off x="6961903" y="5269346"/>
            <a:ext cx="823795" cy="765053"/>
          </a:xfrm>
          <a:prstGeom prst="rect">
            <a:avLst/>
          </a:prstGeom>
          <a:noFill/>
          <a:ln>
            <a:noFill/>
          </a:ln>
          <a:effectLst>
            <a:outerShdw blurRad="292100" dist="139700" dir="2700000" algn="ctr" rotWithShape="0">
              <a:srgbClr val="000000">
                <a:alpha val="35000"/>
              </a:srgbClr>
            </a:outerShdw>
          </a:effectLst>
        </p:spPr>
      </p:pic>
      <p:pic>
        <p:nvPicPr>
          <p:cNvPr id="4" name="Picture 1">
            <a:extLst>
              <a:ext uri="{FF2B5EF4-FFF2-40B4-BE49-F238E27FC236}">
                <a16:creationId xmlns:a16="http://schemas.microsoft.com/office/drawing/2014/main" id="{983A7861-74BF-4D06-A009-AFA5E8C20CDA}"/>
              </a:ext>
            </a:extLst>
          </p:cNvPr>
          <p:cNvPicPr>
            <a:picLocks noChangeAspect="1"/>
          </p:cNvPicPr>
          <p:nvPr/>
        </p:nvPicPr>
        <p:blipFill>
          <a:blip r:embed="rId4"/>
          <a:stretch>
            <a:fillRect/>
          </a:stretch>
        </p:blipFill>
        <p:spPr>
          <a:xfrm>
            <a:off x="4636078" y="5322943"/>
            <a:ext cx="942571" cy="1044233"/>
          </a:xfrm>
          <a:prstGeom prst="rect">
            <a:avLst/>
          </a:prstGeom>
        </p:spPr>
      </p:pic>
      <p:sp>
        <p:nvSpPr>
          <p:cNvPr id="5" name="AutoShape 4" descr="Image result for Outdated">
            <a:extLst>
              <a:ext uri="{FF2B5EF4-FFF2-40B4-BE49-F238E27FC236}">
                <a16:creationId xmlns:a16="http://schemas.microsoft.com/office/drawing/2014/main" id="{BB71C1C9-03A2-4B7F-B5B4-1930F310701F}"/>
              </a:ext>
            </a:extLst>
          </p:cNvPr>
          <p:cNvSpPr>
            <a:spLocks noChangeAspect="1" noChangeArrowheads="1"/>
          </p:cNvSpPr>
          <p:nvPr/>
        </p:nvSpPr>
        <p:spPr bwMode="auto">
          <a:xfrm>
            <a:off x="4782109" y="5525189"/>
            <a:ext cx="126333" cy="1423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1920" tIns="35960" rIns="71920" bIns="35960" numCol="1" anchor="t" anchorCtr="0" compatLnSpc="1">
            <a:prstTxWarp prst="textNoShape">
              <a:avLst/>
            </a:prstTxWarp>
          </a:bodyPr>
          <a:lstStyle/>
          <a:p>
            <a:endParaRPr lang="en-US" sz="1258"/>
          </a:p>
        </p:txBody>
      </p:sp>
      <p:graphicFrame>
        <p:nvGraphicFramePr>
          <p:cNvPr id="6" name="Table 14">
            <a:extLst>
              <a:ext uri="{FF2B5EF4-FFF2-40B4-BE49-F238E27FC236}">
                <a16:creationId xmlns:a16="http://schemas.microsoft.com/office/drawing/2014/main" id="{97AA46C1-F6CB-4032-9F32-5716BFF770A4}"/>
              </a:ext>
            </a:extLst>
          </p:cNvPr>
          <p:cNvGraphicFramePr>
            <a:graphicFrameLocks noGrp="1"/>
          </p:cNvGraphicFramePr>
          <p:nvPr>
            <p:extLst>
              <p:ext uri="{D42A27DB-BD31-4B8C-83A1-F6EECF244321}">
                <p14:modId xmlns:p14="http://schemas.microsoft.com/office/powerpoint/2010/main" val="4293149072"/>
              </p:ext>
            </p:extLst>
          </p:nvPr>
        </p:nvGraphicFramePr>
        <p:xfrm>
          <a:off x="920551" y="1244193"/>
          <a:ext cx="8206520" cy="4006816"/>
        </p:xfrm>
        <a:graphic>
          <a:graphicData uri="http://schemas.openxmlformats.org/drawingml/2006/table">
            <a:tbl>
              <a:tblPr firstRow="1" bandRow="1">
                <a:tableStyleId>{5C22544A-7EE6-4342-B048-85BDC9FD1C3A}</a:tableStyleId>
              </a:tblPr>
              <a:tblGrid>
                <a:gridCol w="1284515">
                  <a:extLst>
                    <a:ext uri="{9D8B030D-6E8A-4147-A177-3AD203B41FA5}">
                      <a16:colId xmlns:a16="http://schemas.microsoft.com/office/drawing/2014/main" val="3551793672"/>
                    </a:ext>
                  </a:extLst>
                </a:gridCol>
                <a:gridCol w="1060205">
                  <a:extLst>
                    <a:ext uri="{9D8B030D-6E8A-4147-A177-3AD203B41FA5}">
                      <a16:colId xmlns:a16="http://schemas.microsoft.com/office/drawing/2014/main" val="2845079680"/>
                    </a:ext>
                  </a:extLst>
                </a:gridCol>
                <a:gridCol w="1172360">
                  <a:extLst>
                    <a:ext uri="{9D8B030D-6E8A-4147-A177-3AD203B41FA5}">
                      <a16:colId xmlns:a16="http://schemas.microsoft.com/office/drawing/2014/main" val="1287949259"/>
                    </a:ext>
                  </a:extLst>
                </a:gridCol>
                <a:gridCol w="1172360">
                  <a:extLst>
                    <a:ext uri="{9D8B030D-6E8A-4147-A177-3AD203B41FA5}">
                      <a16:colId xmlns:a16="http://schemas.microsoft.com/office/drawing/2014/main" val="3543574551"/>
                    </a:ext>
                  </a:extLst>
                </a:gridCol>
                <a:gridCol w="1172360">
                  <a:extLst>
                    <a:ext uri="{9D8B030D-6E8A-4147-A177-3AD203B41FA5}">
                      <a16:colId xmlns:a16="http://schemas.microsoft.com/office/drawing/2014/main" val="1618340230"/>
                    </a:ext>
                  </a:extLst>
                </a:gridCol>
                <a:gridCol w="1172360">
                  <a:extLst>
                    <a:ext uri="{9D8B030D-6E8A-4147-A177-3AD203B41FA5}">
                      <a16:colId xmlns:a16="http://schemas.microsoft.com/office/drawing/2014/main" val="2986967412"/>
                    </a:ext>
                  </a:extLst>
                </a:gridCol>
                <a:gridCol w="1172360">
                  <a:extLst>
                    <a:ext uri="{9D8B030D-6E8A-4147-A177-3AD203B41FA5}">
                      <a16:colId xmlns:a16="http://schemas.microsoft.com/office/drawing/2014/main" val="1651048608"/>
                    </a:ext>
                  </a:extLst>
                </a:gridCol>
              </a:tblGrid>
              <a:tr h="458986">
                <a:tc>
                  <a:txBody>
                    <a:bodyPr/>
                    <a:lstStyle/>
                    <a:p>
                      <a:pPr algn="ctr"/>
                      <a:r>
                        <a:rPr lang="en-US" sz="1000" dirty="0">
                          <a:solidFill>
                            <a:schemeClr val="tx1"/>
                          </a:solidFill>
                        </a:rPr>
                        <a:t>Specifications</a:t>
                      </a:r>
                    </a:p>
                  </a:txBody>
                  <a:tcPr marL="77913" marR="77913" marT="38957" marB="38957" anchor="ctr"/>
                </a:tc>
                <a:tc>
                  <a:txBody>
                    <a:bodyPr/>
                    <a:lstStyle/>
                    <a:p>
                      <a:pPr algn="ctr"/>
                      <a:r>
                        <a:rPr lang="en-US" sz="1000" dirty="0">
                          <a:solidFill>
                            <a:schemeClr val="tx1"/>
                          </a:solidFill>
                        </a:rPr>
                        <a:t>Carlo Gavazzi</a:t>
                      </a:r>
                    </a:p>
                  </a:txBody>
                  <a:tcPr marL="77913" marR="77913" marT="38957" marB="38957" anchor="ctr"/>
                </a:tc>
                <a:tc>
                  <a:txBody>
                    <a:bodyPr/>
                    <a:lstStyle/>
                    <a:p>
                      <a:pPr algn="ctr"/>
                      <a:r>
                        <a:rPr lang="en-US" sz="1000" dirty="0">
                          <a:solidFill>
                            <a:schemeClr val="tx1"/>
                          </a:solidFill>
                        </a:rPr>
                        <a:t>IFM</a:t>
                      </a:r>
                    </a:p>
                  </a:txBody>
                  <a:tcPr marL="77913" marR="77913" marT="38957" marB="38957" anchor="ctr"/>
                </a:tc>
                <a:tc>
                  <a:txBody>
                    <a:bodyPr/>
                    <a:lstStyle/>
                    <a:p>
                      <a:pPr algn="ctr"/>
                      <a:r>
                        <a:rPr lang="en-US" sz="1000" dirty="0">
                          <a:solidFill>
                            <a:schemeClr val="tx1"/>
                          </a:solidFill>
                        </a:rPr>
                        <a:t>P&amp;F</a:t>
                      </a:r>
                    </a:p>
                  </a:txBody>
                  <a:tcPr marL="77913" marR="77913" marT="38957" marB="38957" anchor="ctr"/>
                </a:tc>
                <a:tc>
                  <a:txBody>
                    <a:bodyPr/>
                    <a:lstStyle/>
                    <a:p>
                      <a:pPr algn="ctr"/>
                      <a:r>
                        <a:rPr lang="en-US" sz="1000" dirty="0">
                          <a:solidFill>
                            <a:schemeClr val="tx1"/>
                          </a:solidFill>
                        </a:rPr>
                        <a:t>Lemon Age</a:t>
                      </a:r>
                    </a:p>
                  </a:txBody>
                  <a:tcPr marL="77913" marR="77913" marT="38957" marB="38957" anchor="ctr"/>
                </a:tc>
                <a:tc>
                  <a:txBody>
                    <a:bodyPr/>
                    <a:lstStyle/>
                    <a:p>
                      <a:pPr algn="ctr"/>
                      <a:r>
                        <a:rPr lang="en-US" sz="1000" dirty="0">
                          <a:solidFill>
                            <a:schemeClr val="tx1"/>
                          </a:solidFill>
                        </a:rPr>
                        <a:t>Sick</a:t>
                      </a:r>
                    </a:p>
                  </a:txBody>
                  <a:tcPr marL="77913" marR="77913" marT="38957" marB="38957" anchor="ctr"/>
                </a:tc>
                <a:tc>
                  <a:txBody>
                    <a:bodyPr/>
                    <a:lstStyle/>
                    <a:p>
                      <a:pPr algn="ctr"/>
                      <a:r>
                        <a:rPr lang="en-US" sz="1000" dirty="0">
                          <a:solidFill>
                            <a:schemeClr val="tx1"/>
                          </a:solidFill>
                        </a:rPr>
                        <a:t>TMG</a:t>
                      </a:r>
                    </a:p>
                  </a:txBody>
                  <a:tcPr marL="77913" marR="77913" marT="38957" marB="38957" anchor="ctr"/>
                </a:tc>
                <a:extLst>
                  <a:ext uri="{0D108BD9-81ED-4DB2-BD59-A6C34878D82A}">
                    <a16:rowId xmlns:a16="http://schemas.microsoft.com/office/drawing/2014/main" val="940623332"/>
                  </a:ext>
                </a:extLst>
              </a:tr>
              <a:tr h="280804">
                <a:tc>
                  <a:txBody>
                    <a:bodyPr/>
                    <a:lstStyle/>
                    <a:p>
                      <a:pPr algn="ctr"/>
                      <a:r>
                        <a:rPr lang="en-US" sz="1000" b="1" dirty="0">
                          <a:solidFill>
                            <a:schemeClr val="tx1">
                              <a:lumMod val="65000"/>
                              <a:lumOff val="35000"/>
                            </a:schemeClr>
                          </a:solidFill>
                        </a:rPr>
                        <a:t>Model Name</a:t>
                      </a:r>
                    </a:p>
                  </a:txBody>
                  <a:tcPr marL="77913" marR="77913" marT="38957" marB="38957" anchor="ctr"/>
                </a:tc>
                <a:tc>
                  <a:txBody>
                    <a:bodyPr/>
                    <a:lstStyle/>
                    <a:p>
                      <a:pPr algn="ctr"/>
                      <a:r>
                        <a:rPr lang="en-US" sz="1000" b="1" dirty="0">
                          <a:solidFill>
                            <a:schemeClr val="tx1">
                              <a:lumMod val="65000"/>
                              <a:lumOff val="35000"/>
                            </a:schemeClr>
                          </a:solidFill>
                        </a:rPr>
                        <a:t>SCTL55</a:t>
                      </a:r>
                    </a:p>
                  </a:txBody>
                  <a:tcPr marL="77913" marR="77913" marT="38957" marB="38957" anchor="ctr"/>
                </a:tc>
                <a:tc>
                  <a:txBody>
                    <a:bodyPr/>
                    <a:lstStyle/>
                    <a:p>
                      <a:pPr algn="ctr"/>
                      <a:r>
                        <a:rPr lang="en-US" sz="1000" b="1" dirty="0">
                          <a:solidFill>
                            <a:schemeClr val="tx1">
                              <a:lumMod val="65000"/>
                              <a:lumOff val="35000"/>
                            </a:schemeClr>
                          </a:solidFill>
                        </a:rPr>
                        <a:t>E30396</a:t>
                      </a:r>
                    </a:p>
                  </a:txBody>
                  <a:tcPr marL="77913" marR="77913" marT="38957" marB="38957" anchor="ctr"/>
                </a:tc>
                <a:tc>
                  <a:txBody>
                    <a:bodyPr/>
                    <a:lstStyle/>
                    <a:p>
                      <a:pPr algn="ctr"/>
                      <a:r>
                        <a:rPr lang="en-US" sz="1000" b="1" dirty="0">
                          <a:solidFill>
                            <a:schemeClr val="tx1">
                              <a:lumMod val="65000"/>
                              <a:lumOff val="35000"/>
                            </a:schemeClr>
                          </a:solidFill>
                        </a:rPr>
                        <a:t>Smart Bridge</a:t>
                      </a:r>
                    </a:p>
                  </a:txBody>
                  <a:tcPr marL="77913" marR="77913" marT="38957" marB="38957" anchor="ctr"/>
                </a:tc>
                <a:tc>
                  <a:txBody>
                    <a:bodyPr/>
                    <a:lstStyle/>
                    <a:p>
                      <a:pPr algn="ctr"/>
                      <a:r>
                        <a:rPr lang="en-US" sz="1000" b="1" dirty="0">
                          <a:solidFill>
                            <a:schemeClr val="tx1">
                              <a:lumMod val="65000"/>
                              <a:lumOff val="35000"/>
                            </a:schemeClr>
                          </a:solidFill>
                        </a:rPr>
                        <a:t>IO-Fly</a:t>
                      </a:r>
                    </a:p>
                  </a:txBody>
                  <a:tcPr marL="77913" marR="77913" marT="38957" marB="38957" anchor="ctr"/>
                </a:tc>
                <a:tc>
                  <a:txBody>
                    <a:bodyPr/>
                    <a:lstStyle/>
                    <a:p>
                      <a:pPr algn="ctr"/>
                      <a:r>
                        <a:rPr lang="en-US" sz="1000" b="1" dirty="0">
                          <a:solidFill>
                            <a:schemeClr val="tx1">
                              <a:lumMod val="65000"/>
                              <a:lumOff val="35000"/>
                            </a:schemeClr>
                          </a:solidFill>
                        </a:rPr>
                        <a:t>SiLink2Master</a:t>
                      </a:r>
                    </a:p>
                  </a:txBody>
                  <a:tcPr marL="77913" marR="77913" marT="38957" marB="38957" anchor="ctr"/>
                </a:tc>
                <a:tc>
                  <a:txBody>
                    <a:bodyPr/>
                    <a:lstStyle/>
                    <a:p>
                      <a:pPr algn="ctr"/>
                      <a:r>
                        <a:rPr lang="en-US" sz="1000" b="1" dirty="0">
                          <a:solidFill>
                            <a:schemeClr val="tx1">
                              <a:lumMod val="65000"/>
                              <a:lumOff val="35000"/>
                            </a:schemeClr>
                          </a:solidFill>
                        </a:rPr>
                        <a:t>IO Link Device</a:t>
                      </a:r>
                    </a:p>
                  </a:txBody>
                  <a:tcPr marL="77913" marR="77913" marT="38957" marB="38957" anchor="ctr"/>
                </a:tc>
                <a:extLst>
                  <a:ext uri="{0D108BD9-81ED-4DB2-BD59-A6C34878D82A}">
                    <a16:rowId xmlns:a16="http://schemas.microsoft.com/office/drawing/2014/main" val="375697784"/>
                  </a:ext>
                </a:extLst>
              </a:tr>
              <a:tr h="280804">
                <a:tc>
                  <a:txBody>
                    <a:bodyPr/>
                    <a:lstStyle/>
                    <a:p>
                      <a:pPr algn="ctr"/>
                      <a:r>
                        <a:rPr lang="en-US" sz="1000" b="1" dirty="0">
                          <a:solidFill>
                            <a:schemeClr val="tx1">
                              <a:lumMod val="65000"/>
                              <a:lumOff val="35000"/>
                            </a:schemeClr>
                          </a:solidFill>
                        </a:rPr>
                        <a:t>Display</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extLst>
                  <a:ext uri="{0D108BD9-81ED-4DB2-BD59-A6C34878D82A}">
                    <a16:rowId xmlns:a16="http://schemas.microsoft.com/office/drawing/2014/main" val="2905916685"/>
                  </a:ext>
                </a:extLst>
              </a:tr>
              <a:tr h="280804">
                <a:tc>
                  <a:txBody>
                    <a:bodyPr/>
                    <a:lstStyle/>
                    <a:p>
                      <a:pPr algn="ctr"/>
                      <a:r>
                        <a:rPr lang="en-US" sz="1000" b="1" dirty="0">
                          <a:solidFill>
                            <a:schemeClr val="tx1">
                              <a:lumMod val="65000"/>
                              <a:lumOff val="35000"/>
                            </a:schemeClr>
                          </a:solidFill>
                        </a:rPr>
                        <a:t>Platform</a:t>
                      </a:r>
                    </a:p>
                  </a:txBody>
                  <a:tcPr marL="77913" marR="77913" marT="38957" marB="38957" anchor="ctr"/>
                </a:tc>
                <a:tc>
                  <a:txBody>
                    <a:bodyPr/>
                    <a:lstStyle/>
                    <a:p>
                      <a:pPr algn="ctr"/>
                      <a:r>
                        <a:rPr lang="en-US" sz="1000" b="1" dirty="0">
                          <a:solidFill>
                            <a:srgbClr val="0070C0"/>
                          </a:solidFill>
                        </a:rPr>
                        <a:t>Stand alone</a:t>
                      </a:r>
                    </a:p>
                  </a:txBody>
                  <a:tcPr marL="77913" marR="77913" marT="38957" marB="38957" anchor="ctr"/>
                </a:tc>
                <a:tc>
                  <a:txBody>
                    <a:bodyPr/>
                    <a:lstStyle/>
                    <a:p>
                      <a:pPr algn="ctr"/>
                      <a:r>
                        <a:rPr lang="en-US" sz="1000" dirty="0">
                          <a:solidFill>
                            <a:srgbClr val="FF0000"/>
                          </a:solidFill>
                        </a:rPr>
                        <a:t>PC</a:t>
                      </a:r>
                    </a:p>
                  </a:txBody>
                  <a:tcPr marL="77913" marR="77913" marT="38957" marB="38957" anchor="ctr"/>
                </a:tc>
                <a:tc>
                  <a:txBody>
                    <a:bodyPr/>
                    <a:lstStyle/>
                    <a:p>
                      <a:pPr algn="ctr"/>
                      <a:r>
                        <a:rPr lang="en-US" sz="1000" b="1" dirty="0">
                          <a:solidFill>
                            <a:srgbClr val="0070C0"/>
                          </a:solidFill>
                        </a:rPr>
                        <a:t>Android, iOS</a:t>
                      </a:r>
                    </a:p>
                  </a:txBody>
                  <a:tcPr marL="77913" marR="77913" marT="38957" marB="38957" anchor="ctr"/>
                </a:tc>
                <a:tc>
                  <a:txBody>
                    <a:bodyPr/>
                    <a:lstStyle/>
                    <a:p>
                      <a:pPr algn="ctr"/>
                      <a:r>
                        <a:rPr lang="en-US" sz="1000" dirty="0">
                          <a:solidFill>
                            <a:srgbClr val="FF0000"/>
                          </a:solidFill>
                        </a:rPr>
                        <a:t>iOS</a:t>
                      </a:r>
                    </a:p>
                  </a:txBody>
                  <a:tcPr marL="77913" marR="77913" marT="38957" marB="38957" anchor="ctr"/>
                </a:tc>
                <a:tc>
                  <a:txBody>
                    <a:bodyPr/>
                    <a:lstStyle/>
                    <a:p>
                      <a:pPr algn="ctr"/>
                      <a:r>
                        <a:rPr lang="en-US" sz="1000" dirty="0">
                          <a:solidFill>
                            <a:srgbClr val="FF0000"/>
                          </a:solidFill>
                        </a:rPr>
                        <a:t>PC</a:t>
                      </a:r>
                    </a:p>
                  </a:txBody>
                  <a:tcPr marL="77913" marR="77913" marT="38957" marB="38957" anchor="ctr"/>
                </a:tc>
                <a:tc>
                  <a:txBody>
                    <a:bodyPr/>
                    <a:lstStyle/>
                    <a:p>
                      <a:pPr algn="ctr"/>
                      <a:r>
                        <a:rPr lang="en-US" sz="1000" dirty="0">
                          <a:solidFill>
                            <a:srgbClr val="FF0000"/>
                          </a:solidFill>
                        </a:rPr>
                        <a:t>PC</a:t>
                      </a:r>
                    </a:p>
                  </a:txBody>
                  <a:tcPr marL="77913" marR="77913" marT="38957" marB="38957" anchor="ctr"/>
                </a:tc>
                <a:extLst>
                  <a:ext uri="{0D108BD9-81ED-4DB2-BD59-A6C34878D82A}">
                    <a16:rowId xmlns:a16="http://schemas.microsoft.com/office/drawing/2014/main" val="364618922"/>
                  </a:ext>
                </a:extLst>
              </a:tr>
              <a:tr h="280804">
                <a:tc>
                  <a:txBody>
                    <a:bodyPr/>
                    <a:lstStyle/>
                    <a:p>
                      <a:pPr algn="ctr"/>
                      <a:r>
                        <a:rPr lang="en-US" sz="1000" b="1" dirty="0" err="1">
                          <a:solidFill>
                            <a:schemeClr val="tx1">
                              <a:lumMod val="65000"/>
                              <a:lumOff val="35000"/>
                            </a:schemeClr>
                          </a:solidFill>
                        </a:rPr>
                        <a:t>WiFi</a:t>
                      </a:r>
                      <a:endParaRPr lang="en-US" sz="1000" b="1" dirty="0">
                        <a:solidFill>
                          <a:schemeClr val="tx1">
                            <a:lumMod val="65000"/>
                            <a:lumOff val="35000"/>
                          </a:schemeClr>
                        </a:solidFill>
                      </a:endParaRP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extLst>
                  <a:ext uri="{0D108BD9-81ED-4DB2-BD59-A6C34878D82A}">
                    <a16:rowId xmlns:a16="http://schemas.microsoft.com/office/drawing/2014/main" val="4074778743"/>
                  </a:ext>
                </a:extLst>
              </a:tr>
              <a:tr h="280804">
                <a:tc>
                  <a:txBody>
                    <a:bodyPr/>
                    <a:lstStyle/>
                    <a:p>
                      <a:pPr algn="ctr"/>
                      <a:r>
                        <a:rPr lang="en-US" sz="1000" b="1" dirty="0">
                          <a:solidFill>
                            <a:schemeClr val="tx1">
                              <a:lumMod val="65000"/>
                              <a:lumOff val="35000"/>
                            </a:schemeClr>
                          </a:solidFill>
                        </a:rPr>
                        <a:t>Bluetooth</a:t>
                      </a:r>
                    </a:p>
                  </a:txBody>
                  <a:tcPr marL="77913" marR="77913" marT="38957" marB="38957" anchor="ctr"/>
                </a:tc>
                <a:tc>
                  <a:txBody>
                    <a:bodyPr/>
                    <a:lstStyle/>
                    <a:p>
                      <a:pPr algn="ctr"/>
                      <a:r>
                        <a:rPr lang="en-US" sz="1000" b="1" dirty="0">
                          <a:solidFill>
                            <a:srgbClr val="0070C0"/>
                          </a:solidFill>
                        </a:rPr>
                        <a:t>Future dev.</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extLst>
                  <a:ext uri="{0D108BD9-81ED-4DB2-BD59-A6C34878D82A}">
                    <a16:rowId xmlns:a16="http://schemas.microsoft.com/office/drawing/2014/main" val="1692299622"/>
                  </a:ext>
                </a:extLst>
              </a:tr>
              <a:tr h="280804">
                <a:tc>
                  <a:txBody>
                    <a:bodyPr/>
                    <a:lstStyle/>
                    <a:p>
                      <a:pPr algn="ctr"/>
                      <a:r>
                        <a:rPr lang="en-US" sz="1000" b="1" dirty="0">
                          <a:solidFill>
                            <a:schemeClr val="tx1">
                              <a:lumMod val="65000"/>
                              <a:lumOff val="35000"/>
                            </a:schemeClr>
                          </a:solidFill>
                        </a:rPr>
                        <a:t>USB</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extLst>
                  <a:ext uri="{0D108BD9-81ED-4DB2-BD59-A6C34878D82A}">
                    <a16:rowId xmlns:a16="http://schemas.microsoft.com/office/drawing/2014/main" val="4174867487"/>
                  </a:ext>
                </a:extLst>
              </a:tr>
              <a:tr h="280804">
                <a:tc>
                  <a:txBody>
                    <a:bodyPr/>
                    <a:lstStyle/>
                    <a:p>
                      <a:pPr algn="ctr"/>
                      <a:r>
                        <a:rPr lang="en-US" sz="1000" b="1" dirty="0">
                          <a:solidFill>
                            <a:schemeClr val="tx1">
                              <a:lumMod val="65000"/>
                              <a:lumOff val="35000"/>
                            </a:schemeClr>
                          </a:solidFill>
                        </a:rPr>
                        <a:t>Wired/Wireless</a:t>
                      </a:r>
                    </a:p>
                  </a:txBody>
                  <a:tcPr marL="77913" marR="77913" marT="38957" marB="38957" anchor="ctr"/>
                </a:tc>
                <a:tc>
                  <a:txBody>
                    <a:bodyPr/>
                    <a:lstStyle/>
                    <a:p>
                      <a:pPr algn="ctr"/>
                      <a:r>
                        <a:rPr lang="en-US" sz="1000" b="1" dirty="0">
                          <a:solidFill>
                            <a:srgbClr val="0070C0"/>
                          </a:solidFill>
                        </a:rPr>
                        <a:t>Wireless</a:t>
                      </a:r>
                    </a:p>
                  </a:txBody>
                  <a:tcPr marL="77913" marR="77913" marT="38957" marB="38957" anchor="ctr"/>
                </a:tc>
                <a:tc>
                  <a:txBody>
                    <a:bodyPr/>
                    <a:lstStyle/>
                    <a:p>
                      <a:pPr algn="ctr"/>
                      <a:r>
                        <a:rPr lang="en-US" sz="1000" dirty="0">
                          <a:solidFill>
                            <a:srgbClr val="FF0000"/>
                          </a:solidFill>
                        </a:rPr>
                        <a:t>Wired</a:t>
                      </a:r>
                    </a:p>
                  </a:txBody>
                  <a:tcPr marL="77913" marR="77913" marT="38957" marB="38957" anchor="ctr"/>
                </a:tc>
                <a:tc>
                  <a:txBody>
                    <a:bodyPr/>
                    <a:lstStyle/>
                    <a:p>
                      <a:pPr algn="ctr"/>
                      <a:r>
                        <a:rPr lang="en-US" sz="1000" b="1" dirty="0">
                          <a:solidFill>
                            <a:srgbClr val="0070C0"/>
                          </a:solidFill>
                        </a:rPr>
                        <a:t>Wireless</a:t>
                      </a:r>
                    </a:p>
                  </a:txBody>
                  <a:tcPr marL="77913" marR="77913" marT="38957" marB="38957" anchor="ctr"/>
                </a:tc>
                <a:tc>
                  <a:txBody>
                    <a:bodyPr/>
                    <a:lstStyle/>
                    <a:p>
                      <a:pPr algn="ctr"/>
                      <a:r>
                        <a:rPr lang="en-US" sz="1000" b="1" dirty="0">
                          <a:solidFill>
                            <a:srgbClr val="0070C0"/>
                          </a:solidFill>
                        </a:rPr>
                        <a:t>Wireless</a:t>
                      </a:r>
                    </a:p>
                  </a:txBody>
                  <a:tcPr marL="77913" marR="77913" marT="38957" marB="38957" anchor="ctr"/>
                </a:tc>
                <a:tc>
                  <a:txBody>
                    <a:bodyPr/>
                    <a:lstStyle/>
                    <a:p>
                      <a:pPr algn="ctr"/>
                      <a:r>
                        <a:rPr lang="en-US" sz="1000" dirty="0">
                          <a:solidFill>
                            <a:srgbClr val="FF0000"/>
                          </a:solidFill>
                        </a:rPr>
                        <a:t>Wired</a:t>
                      </a:r>
                    </a:p>
                  </a:txBody>
                  <a:tcPr marL="77913" marR="77913" marT="38957" marB="38957" anchor="ctr"/>
                </a:tc>
                <a:tc>
                  <a:txBody>
                    <a:bodyPr/>
                    <a:lstStyle/>
                    <a:p>
                      <a:pPr algn="ctr"/>
                      <a:r>
                        <a:rPr lang="en-US" sz="1000" dirty="0">
                          <a:solidFill>
                            <a:srgbClr val="FF0000"/>
                          </a:solidFill>
                        </a:rPr>
                        <a:t>Wired</a:t>
                      </a:r>
                    </a:p>
                  </a:txBody>
                  <a:tcPr marL="77913" marR="77913" marT="38957" marB="38957" anchor="ctr"/>
                </a:tc>
                <a:extLst>
                  <a:ext uri="{0D108BD9-81ED-4DB2-BD59-A6C34878D82A}">
                    <a16:rowId xmlns:a16="http://schemas.microsoft.com/office/drawing/2014/main" val="1218574581"/>
                  </a:ext>
                </a:extLst>
              </a:tr>
              <a:tr h="280804">
                <a:tc>
                  <a:txBody>
                    <a:bodyPr/>
                    <a:lstStyle/>
                    <a:p>
                      <a:pPr algn="ctr"/>
                      <a:r>
                        <a:rPr lang="en-US" sz="1000" b="1" dirty="0">
                          <a:solidFill>
                            <a:schemeClr val="tx1">
                              <a:lumMod val="65000"/>
                              <a:lumOff val="35000"/>
                            </a:schemeClr>
                          </a:solidFill>
                        </a:rPr>
                        <a:t>Internal Memory</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extLst>
                  <a:ext uri="{0D108BD9-81ED-4DB2-BD59-A6C34878D82A}">
                    <a16:rowId xmlns:a16="http://schemas.microsoft.com/office/drawing/2014/main" val="31334073"/>
                  </a:ext>
                </a:extLst>
              </a:tr>
              <a:tr h="458986">
                <a:tc>
                  <a:txBody>
                    <a:bodyPr/>
                    <a:lstStyle/>
                    <a:p>
                      <a:pPr algn="ctr"/>
                      <a:r>
                        <a:rPr lang="en-US" sz="1000" b="1" dirty="0">
                          <a:solidFill>
                            <a:schemeClr val="tx1">
                              <a:lumMod val="65000"/>
                              <a:lumOff val="35000"/>
                            </a:schemeClr>
                          </a:solidFill>
                        </a:rPr>
                        <a:t>Expandable Memory</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b="0" dirty="0">
                          <a:solidFill>
                            <a:srgbClr val="FF0000"/>
                          </a:solidFill>
                        </a:rPr>
                        <a:t>No</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extLst>
                  <a:ext uri="{0D108BD9-81ED-4DB2-BD59-A6C34878D82A}">
                    <a16:rowId xmlns:a16="http://schemas.microsoft.com/office/drawing/2014/main" val="3054188596"/>
                  </a:ext>
                </a:extLst>
              </a:tr>
              <a:tr h="280804">
                <a:tc>
                  <a:txBody>
                    <a:bodyPr/>
                    <a:lstStyle/>
                    <a:p>
                      <a:pPr algn="ctr"/>
                      <a:r>
                        <a:rPr lang="en-US" sz="1000" b="1" dirty="0">
                          <a:solidFill>
                            <a:schemeClr val="tx1">
                              <a:lumMod val="65000"/>
                              <a:lumOff val="35000"/>
                            </a:schemeClr>
                          </a:solidFill>
                        </a:rPr>
                        <a:t>Self Powered</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b="1" dirty="0">
                          <a:solidFill>
                            <a:srgbClr val="0070C0"/>
                          </a:solidFill>
                        </a:rPr>
                        <a:t>Yes</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tc>
                  <a:txBody>
                    <a:bodyPr/>
                    <a:lstStyle/>
                    <a:p>
                      <a:pPr algn="ctr"/>
                      <a:r>
                        <a:rPr lang="en-US" sz="1000" dirty="0">
                          <a:solidFill>
                            <a:srgbClr val="FF0000"/>
                          </a:solidFill>
                        </a:rPr>
                        <a:t>No</a:t>
                      </a:r>
                    </a:p>
                  </a:txBody>
                  <a:tcPr marL="77913" marR="77913" marT="38957" marB="38957" anchor="ctr"/>
                </a:tc>
                <a:extLst>
                  <a:ext uri="{0D108BD9-81ED-4DB2-BD59-A6C34878D82A}">
                    <a16:rowId xmlns:a16="http://schemas.microsoft.com/office/drawing/2014/main" val="203477838"/>
                  </a:ext>
                </a:extLst>
              </a:tr>
              <a:tr h="280804">
                <a:tc>
                  <a:txBody>
                    <a:bodyPr/>
                    <a:lstStyle/>
                    <a:p>
                      <a:pPr algn="ctr"/>
                      <a:r>
                        <a:rPr lang="en-US" sz="1000" b="1" dirty="0">
                          <a:solidFill>
                            <a:schemeClr val="tx1">
                              <a:lumMod val="65000"/>
                              <a:lumOff val="35000"/>
                            </a:schemeClr>
                          </a:solidFill>
                        </a:rPr>
                        <a:t>Software/App</a:t>
                      </a:r>
                    </a:p>
                  </a:txBody>
                  <a:tcPr marL="77913" marR="77913" marT="38957" marB="38957" anchor="ctr"/>
                </a:tc>
                <a:tc>
                  <a:txBody>
                    <a:bodyPr/>
                    <a:lstStyle/>
                    <a:p>
                      <a:pPr algn="ctr"/>
                      <a:r>
                        <a:rPr lang="en-US" sz="1000" b="1" dirty="0">
                          <a:solidFill>
                            <a:srgbClr val="0070C0"/>
                          </a:solidFill>
                        </a:rPr>
                        <a:t>Free</a:t>
                      </a:r>
                    </a:p>
                  </a:txBody>
                  <a:tcPr marL="77913" marR="77913" marT="38957" marB="38957" anchor="ctr"/>
                </a:tc>
                <a:tc>
                  <a:txBody>
                    <a:bodyPr/>
                    <a:lstStyle/>
                    <a:p>
                      <a:pPr algn="ctr"/>
                      <a:r>
                        <a:rPr lang="en-US" sz="1000" dirty="0">
                          <a:solidFill>
                            <a:srgbClr val="FF0000"/>
                          </a:solidFill>
                        </a:rPr>
                        <a:t>License</a:t>
                      </a:r>
                    </a:p>
                  </a:txBody>
                  <a:tcPr marL="77913" marR="77913" marT="38957" marB="38957" anchor="ctr"/>
                </a:tc>
                <a:tc>
                  <a:txBody>
                    <a:bodyPr/>
                    <a:lstStyle/>
                    <a:p>
                      <a:pPr algn="ctr"/>
                      <a:r>
                        <a:rPr lang="en-US" sz="1000" b="1" dirty="0">
                          <a:solidFill>
                            <a:srgbClr val="0070C0"/>
                          </a:solidFill>
                        </a:rPr>
                        <a:t>Free</a:t>
                      </a:r>
                    </a:p>
                  </a:txBody>
                  <a:tcPr marL="77913" marR="77913" marT="38957" marB="38957" anchor="ctr"/>
                </a:tc>
                <a:tc>
                  <a:txBody>
                    <a:bodyPr/>
                    <a:lstStyle/>
                    <a:p>
                      <a:pPr algn="ctr"/>
                      <a:r>
                        <a:rPr lang="en-US" sz="1000" b="1" dirty="0">
                          <a:solidFill>
                            <a:srgbClr val="0070C0"/>
                          </a:solidFill>
                        </a:rPr>
                        <a:t>Free</a:t>
                      </a:r>
                    </a:p>
                  </a:txBody>
                  <a:tcPr marL="77913" marR="77913" marT="38957" marB="38957" anchor="ctr"/>
                </a:tc>
                <a:tc>
                  <a:txBody>
                    <a:bodyPr/>
                    <a:lstStyle/>
                    <a:p>
                      <a:pPr algn="ctr"/>
                      <a:r>
                        <a:rPr lang="en-US" sz="1000" b="1" dirty="0">
                          <a:solidFill>
                            <a:srgbClr val="0070C0"/>
                          </a:solidFill>
                        </a:rPr>
                        <a:t>Free</a:t>
                      </a:r>
                    </a:p>
                  </a:txBody>
                  <a:tcPr marL="77913" marR="77913" marT="38957" marB="38957" anchor="ctr"/>
                </a:tc>
                <a:tc>
                  <a:txBody>
                    <a:bodyPr/>
                    <a:lstStyle/>
                    <a:p>
                      <a:pPr algn="ctr"/>
                      <a:r>
                        <a:rPr lang="en-US" sz="1000" b="1" dirty="0">
                          <a:solidFill>
                            <a:srgbClr val="0070C0"/>
                          </a:solidFill>
                        </a:rPr>
                        <a:t>Free </a:t>
                      </a:r>
                    </a:p>
                  </a:txBody>
                  <a:tcPr marL="77913" marR="77913" marT="38957" marB="38957" anchor="ctr"/>
                </a:tc>
                <a:extLst>
                  <a:ext uri="{0D108BD9-81ED-4DB2-BD59-A6C34878D82A}">
                    <a16:rowId xmlns:a16="http://schemas.microsoft.com/office/drawing/2014/main" val="3409377584"/>
                  </a:ext>
                </a:extLst>
              </a:tr>
              <a:tr h="280804">
                <a:tc>
                  <a:txBody>
                    <a:bodyPr/>
                    <a:lstStyle/>
                    <a:p>
                      <a:pPr algn="ctr"/>
                      <a:r>
                        <a:rPr lang="en-US" sz="1000" b="1" dirty="0">
                          <a:solidFill>
                            <a:schemeClr val="tx1">
                              <a:lumMod val="65000"/>
                              <a:lumOff val="35000"/>
                            </a:schemeClr>
                          </a:solidFill>
                        </a:rPr>
                        <a:t>Wow Factor</a:t>
                      </a:r>
                    </a:p>
                  </a:txBody>
                  <a:tcPr marL="77913" marR="77913" marT="38957" marB="38957"/>
                </a:tc>
                <a:tc>
                  <a:txBody>
                    <a:bodyPr/>
                    <a:lstStyle/>
                    <a:p>
                      <a:pPr algn="ctr"/>
                      <a:endParaRPr lang="en-US" sz="1000" dirty="0"/>
                    </a:p>
                  </a:txBody>
                  <a:tcPr marL="77913" marR="77913" marT="38957" marB="38957"/>
                </a:tc>
                <a:tc>
                  <a:txBody>
                    <a:bodyPr/>
                    <a:lstStyle/>
                    <a:p>
                      <a:pPr algn="ctr"/>
                      <a:endParaRPr lang="en-US" sz="1000" dirty="0"/>
                    </a:p>
                  </a:txBody>
                  <a:tcPr marL="77913" marR="77913" marT="38957" marB="38957"/>
                </a:tc>
                <a:tc>
                  <a:txBody>
                    <a:bodyPr/>
                    <a:lstStyle/>
                    <a:p>
                      <a:pPr algn="ctr"/>
                      <a:endParaRPr lang="en-US" sz="1000" dirty="0"/>
                    </a:p>
                  </a:txBody>
                  <a:tcPr marL="77913" marR="77913" marT="38957" marB="38957"/>
                </a:tc>
                <a:tc>
                  <a:txBody>
                    <a:bodyPr/>
                    <a:lstStyle/>
                    <a:p>
                      <a:pPr algn="ctr"/>
                      <a:endParaRPr lang="en-US" sz="1000" dirty="0"/>
                    </a:p>
                  </a:txBody>
                  <a:tcPr marL="77913" marR="77913" marT="38957" marB="38957"/>
                </a:tc>
                <a:tc>
                  <a:txBody>
                    <a:bodyPr/>
                    <a:lstStyle/>
                    <a:p>
                      <a:pPr algn="ctr"/>
                      <a:endParaRPr lang="en-US" sz="1000" dirty="0"/>
                    </a:p>
                  </a:txBody>
                  <a:tcPr marL="77913" marR="77913" marT="38957" marB="38957"/>
                </a:tc>
                <a:tc>
                  <a:txBody>
                    <a:bodyPr/>
                    <a:lstStyle/>
                    <a:p>
                      <a:pPr algn="ctr"/>
                      <a:endParaRPr lang="en-US" sz="1000" dirty="0"/>
                    </a:p>
                  </a:txBody>
                  <a:tcPr marL="77913" marR="77913" marT="38957" marB="38957"/>
                </a:tc>
                <a:extLst>
                  <a:ext uri="{0D108BD9-81ED-4DB2-BD59-A6C34878D82A}">
                    <a16:rowId xmlns:a16="http://schemas.microsoft.com/office/drawing/2014/main" val="1435429736"/>
                  </a:ext>
                </a:extLst>
              </a:tr>
            </a:tbl>
          </a:graphicData>
        </a:graphic>
      </p:graphicFrame>
      <p:pic>
        <p:nvPicPr>
          <p:cNvPr id="7" name="Picture 6" descr="slide 1">
            <a:extLst>
              <a:ext uri="{FF2B5EF4-FFF2-40B4-BE49-F238E27FC236}">
                <a16:creationId xmlns:a16="http://schemas.microsoft.com/office/drawing/2014/main" id="{90BE448D-D7F0-4CC6-895D-CF42B4B9BE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4633" y="5362416"/>
            <a:ext cx="823795" cy="502781"/>
          </a:xfrm>
          <a:prstGeom prst="rect">
            <a:avLst/>
          </a:prstGeom>
          <a:noFill/>
          <a:ln>
            <a:noFill/>
          </a:ln>
          <a:effectLst>
            <a:outerShdw blurRad="292100" dist="139700" dir="2700000" algn="ctr" rotWithShape="0">
              <a:srgbClr val="000000">
                <a:alpha val="35000"/>
              </a:srgbClr>
            </a:outerShdw>
          </a:effectLst>
          <a:extLst>
            <a:ext uri="{909E8E84-426E-40DD-AFC4-6F175D3DCCD1}">
              <a14:hiddenFill xmlns:a14="http://schemas.microsoft.com/office/drawing/2010/main">
                <a:solidFill>
                  <a:srgbClr val="FFFFFF"/>
                </a:solidFill>
              </a14:hiddenFill>
            </a:ext>
          </a:extLst>
        </p:spPr>
      </p:pic>
      <p:pic>
        <p:nvPicPr>
          <p:cNvPr id="8" name="Picture 24">
            <a:extLst>
              <a:ext uri="{FF2B5EF4-FFF2-40B4-BE49-F238E27FC236}">
                <a16:creationId xmlns:a16="http://schemas.microsoft.com/office/drawing/2014/main" id="{029220A7-BCE5-4C9A-808F-78A08F665DCE}"/>
              </a:ext>
            </a:extLst>
          </p:cNvPr>
          <p:cNvPicPr>
            <a:picLocks noChangeAspect="1"/>
          </p:cNvPicPr>
          <p:nvPr/>
        </p:nvPicPr>
        <p:blipFill>
          <a:blip r:embed="rId6"/>
          <a:stretch>
            <a:fillRect/>
          </a:stretch>
        </p:blipFill>
        <p:spPr>
          <a:xfrm>
            <a:off x="3492420" y="5344966"/>
            <a:ext cx="1005015" cy="1114223"/>
          </a:xfrm>
          <a:prstGeom prst="rect">
            <a:avLst/>
          </a:prstGeom>
        </p:spPr>
      </p:pic>
      <p:pic>
        <p:nvPicPr>
          <p:cNvPr id="9" name="Picture 19">
            <a:extLst>
              <a:ext uri="{FF2B5EF4-FFF2-40B4-BE49-F238E27FC236}">
                <a16:creationId xmlns:a16="http://schemas.microsoft.com/office/drawing/2014/main" id="{36251737-AF09-43D8-B1C3-3E81C89B58F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99000">
                        <a14:backgroundMark x1="8000" y1="85000" x2="31667" y2="91000"/>
                        <a14:backgroundMark x1="81667" y1="79500" x2="90000" y2="79500"/>
                        <a14:backgroundMark x1="80667" y1="75000" x2="86667" y2="77500"/>
                        <a14:backgroundMark x1="76000" y1="76000" x2="85000" y2="78000"/>
                        <a14:backgroundMark x1="75000" y1="75000" x2="77000" y2="83000"/>
                      </a14:backgroundRemoval>
                    </a14:imgEffect>
                  </a14:imgLayer>
                </a14:imgProps>
              </a:ext>
            </a:extLst>
          </a:blip>
          <a:stretch>
            <a:fillRect/>
          </a:stretch>
        </p:blipFill>
        <p:spPr>
          <a:xfrm>
            <a:off x="8021682" y="5372479"/>
            <a:ext cx="885508" cy="590339"/>
          </a:xfrm>
          <a:prstGeom prst="rect">
            <a:avLst/>
          </a:prstGeom>
          <a:noFill/>
          <a:ln>
            <a:noFill/>
          </a:ln>
          <a:effectLst>
            <a:outerShdw blurRad="292100" dist="139700" dir="2700000" algn="ctr" rotWithShape="0">
              <a:srgbClr val="000000">
                <a:alpha val="35000"/>
              </a:srgbClr>
            </a:outerShdw>
          </a:effectLst>
        </p:spPr>
      </p:pic>
      <p:pic>
        <p:nvPicPr>
          <p:cNvPr id="1026" name="Picture 2" descr="Image result for star icon">
            <a:extLst>
              <a:ext uri="{FF2B5EF4-FFF2-40B4-BE49-F238E27FC236}">
                <a16:creationId xmlns:a16="http://schemas.microsoft.com/office/drawing/2014/main" id="{53E33C40-80D9-460E-AE5F-444E0ECEF1F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2288704" y="4977172"/>
            <a:ext cx="292174" cy="2921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star icon">
            <a:extLst>
              <a:ext uri="{FF2B5EF4-FFF2-40B4-BE49-F238E27FC236}">
                <a16:creationId xmlns:a16="http://schemas.microsoft.com/office/drawing/2014/main" id="{74F823B4-D105-47B7-A27C-7D784297E11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2502860" y="4977172"/>
            <a:ext cx="292174" cy="29217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star icon">
            <a:extLst>
              <a:ext uri="{FF2B5EF4-FFF2-40B4-BE49-F238E27FC236}">
                <a16:creationId xmlns:a16="http://schemas.microsoft.com/office/drawing/2014/main" id="{E8CD075D-C382-496C-AFFB-04768D216FF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2735211" y="4977172"/>
            <a:ext cx="292174" cy="2921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star icon">
            <a:extLst>
              <a:ext uri="{FF2B5EF4-FFF2-40B4-BE49-F238E27FC236}">
                <a16:creationId xmlns:a16="http://schemas.microsoft.com/office/drawing/2014/main" id="{146C7DFC-139B-447B-869F-87D2CBCE356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2928958" y="4977172"/>
            <a:ext cx="292174" cy="2921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star icon">
            <a:extLst>
              <a:ext uri="{FF2B5EF4-FFF2-40B4-BE49-F238E27FC236}">
                <a16:creationId xmlns:a16="http://schemas.microsoft.com/office/drawing/2014/main" id="{C691735B-427E-4884-ACE4-B9EBED866C53}"/>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3332820" y="4977172"/>
            <a:ext cx="292174" cy="2921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star icon">
            <a:extLst>
              <a:ext uri="{FF2B5EF4-FFF2-40B4-BE49-F238E27FC236}">
                <a16:creationId xmlns:a16="http://schemas.microsoft.com/office/drawing/2014/main" id="{D18FD121-78FC-412A-884D-FE6A31A13ED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4530820" y="4977172"/>
            <a:ext cx="316037" cy="2921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star icon">
            <a:extLst>
              <a:ext uri="{FF2B5EF4-FFF2-40B4-BE49-F238E27FC236}">
                <a16:creationId xmlns:a16="http://schemas.microsoft.com/office/drawing/2014/main" id="{A7993F18-5171-46DF-A2B0-B42292D8F13E}"/>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4744975" y="4977172"/>
            <a:ext cx="316037" cy="2921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tar icon">
            <a:extLst>
              <a:ext uri="{FF2B5EF4-FFF2-40B4-BE49-F238E27FC236}">
                <a16:creationId xmlns:a16="http://schemas.microsoft.com/office/drawing/2014/main" id="{69D5DF5F-55E7-4381-B803-B4915DB1E73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5709084" y="4977172"/>
            <a:ext cx="292174" cy="2921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star icon">
            <a:extLst>
              <a:ext uri="{FF2B5EF4-FFF2-40B4-BE49-F238E27FC236}">
                <a16:creationId xmlns:a16="http://schemas.microsoft.com/office/drawing/2014/main" id="{D167249B-D181-41E5-8689-106436467E6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5923240" y="4977172"/>
            <a:ext cx="292174" cy="2921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star icon">
            <a:extLst>
              <a:ext uri="{FF2B5EF4-FFF2-40B4-BE49-F238E27FC236}">
                <a16:creationId xmlns:a16="http://schemas.microsoft.com/office/drawing/2014/main" id="{3254BCD1-3317-4D65-956A-62330A1CD44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6155591" y="4977172"/>
            <a:ext cx="292174" cy="29217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star icon">
            <a:extLst>
              <a:ext uri="{FF2B5EF4-FFF2-40B4-BE49-F238E27FC236}">
                <a16:creationId xmlns:a16="http://schemas.microsoft.com/office/drawing/2014/main" id="{997A048D-5451-4B10-8C99-4A45B030A43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6861212" y="4977172"/>
            <a:ext cx="292174" cy="29217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star icon">
            <a:extLst>
              <a:ext uri="{FF2B5EF4-FFF2-40B4-BE49-F238E27FC236}">
                <a16:creationId xmlns:a16="http://schemas.microsoft.com/office/drawing/2014/main" id="{6809A974-2064-4F39-A861-7B55265A1CF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769" l="692" r="98462"/>
                    </a14:imgEffect>
                  </a14:imgLayer>
                </a14:imgProps>
              </a:ext>
              <a:ext uri="{28A0092B-C50C-407E-A947-70E740481C1C}">
                <a14:useLocalDpi xmlns:a14="http://schemas.microsoft.com/office/drawing/2010/main" val="0"/>
              </a:ext>
            </a:extLst>
          </a:blip>
          <a:srcRect/>
          <a:stretch>
            <a:fillRect/>
          </a:stretch>
        </p:blipFill>
        <p:spPr bwMode="auto">
          <a:xfrm>
            <a:off x="7973194" y="4977172"/>
            <a:ext cx="292174" cy="292174"/>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a:extLst>
              <a:ext uri="{FF2B5EF4-FFF2-40B4-BE49-F238E27FC236}">
                <a16:creationId xmlns:a16="http://schemas.microsoft.com/office/drawing/2014/main" id="{3B95F410-DC1B-4F2C-BEA4-13182DC681A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300" r="15350"/>
          <a:stretch/>
        </p:blipFill>
        <p:spPr>
          <a:xfrm>
            <a:off x="2481993" y="5269568"/>
            <a:ext cx="836887" cy="1189622"/>
          </a:xfrm>
          <a:prstGeom prst="rect">
            <a:avLst/>
          </a:prstGeom>
          <a:noFill/>
          <a:ln>
            <a:noFill/>
          </a:ln>
          <a:effectLst>
            <a:outerShdw blurRad="292100" dist="139700" dir="2700000" algn="ctr" rotWithShape="0">
              <a:srgbClr val="000000">
                <a:alpha val="35000"/>
              </a:srgbClr>
            </a:outerShdw>
          </a:effectLst>
        </p:spPr>
      </p:pic>
      <p:sp>
        <p:nvSpPr>
          <p:cNvPr id="28" name="Text Box 5">
            <a:extLst>
              <a:ext uri="{FF2B5EF4-FFF2-40B4-BE49-F238E27FC236}">
                <a16:creationId xmlns:a16="http://schemas.microsoft.com/office/drawing/2014/main" id="{21F78558-CD92-4803-8C65-8BD3E05FB242}"/>
              </a:ext>
            </a:extLst>
          </p:cNvPr>
          <p:cNvSpPr txBox="1">
            <a:spLocks noChangeArrowheads="1"/>
          </p:cNvSpPr>
          <p:nvPr/>
        </p:nvSpPr>
        <p:spPr bwMode="auto">
          <a:xfrm>
            <a:off x="242888" y="187325"/>
            <a:ext cx="1664536"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product</a:t>
            </a:r>
          </a:p>
        </p:txBody>
      </p:sp>
    </p:spTree>
    <p:extLst>
      <p:ext uri="{BB962C8B-B14F-4D97-AF65-F5344CB8AC3E}">
        <p14:creationId xmlns:p14="http://schemas.microsoft.com/office/powerpoint/2010/main" val="2443304114"/>
      </p:ext>
    </p:extLst>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311150" y="1052513"/>
            <a:ext cx="9323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b="1" dirty="0"/>
              <a:t>Marketing Tools</a:t>
            </a:r>
            <a:endParaRPr lang="it-IT" altLang="en-US" b="1" dirty="0"/>
          </a:p>
        </p:txBody>
      </p:sp>
      <p:sp>
        <p:nvSpPr>
          <p:cNvPr id="25603" name="Text Box 2"/>
          <p:cNvSpPr txBox="1">
            <a:spLocks noChangeArrowheads="1"/>
          </p:cNvSpPr>
          <p:nvPr/>
        </p:nvSpPr>
        <p:spPr bwMode="auto">
          <a:xfrm>
            <a:off x="565188" y="1592796"/>
            <a:ext cx="4576763" cy="1446550"/>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it-IT" altLang="en-US" u="sng" dirty="0" err="1"/>
              <a:t>Instruction</a:t>
            </a:r>
            <a:r>
              <a:rPr lang="it-IT" altLang="en-US" u="sng" dirty="0"/>
              <a:t> </a:t>
            </a:r>
            <a:r>
              <a:rPr lang="it-IT" altLang="en-US" u="sng" dirty="0" err="1"/>
              <a:t>manual</a:t>
            </a:r>
            <a:endParaRPr lang="it-IT" altLang="en-US" u="sng" dirty="0"/>
          </a:p>
          <a:p>
            <a:pPr eaLnBrk="1" hangingPunct="1">
              <a:spcBef>
                <a:spcPts val="1200"/>
              </a:spcBef>
              <a:defRPr/>
            </a:pPr>
            <a:r>
              <a:rPr lang="it-IT" altLang="en-US" b="1" dirty="0"/>
              <a:t>SCTL55 Smart </a:t>
            </a:r>
            <a:r>
              <a:rPr lang="it-IT" altLang="en-US" b="1" dirty="0" err="1"/>
              <a:t>Configurator</a:t>
            </a:r>
            <a:endParaRPr lang="it-IT" altLang="en-US" b="1" dirty="0"/>
          </a:p>
          <a:p>
            <a:pPr eaLnBrk="1" hangingPunct="1">
              <a:spcBef>
                <a:spcPts val="1200"/>
              </a:spcBef>
              <a:defRPr/>
            </a:pPr>
            <a:r>
              <a:rPr lang="it-IT" altLang="en-US" sz="1600" i="1" dirty="0" err="1"/>
              <a:t>Available</a:t>
            </a:r>
            <a:r>
              <a:rPr lang="it-IT" altLang="en-US" sz="1600" i="1" dirty="0"/>
              <a:t> in: </a:t>
            </a:r>
            <a:r>
              <a:rPr lang="it-IT" altLang="en-US" sz="1600" dirty="0" err="1"/>
              <a:t>Chinese</a:t>
            </a:r>
            <a:r>
              <a:rPr lang="it-IT" altLang="en-US" sz="1600" dirty="0"/>
              <a:t>, </a:t>
            </a:r>
            <a:r>
              <a:rPr lang="it-IT" altLang="en-US" sz="1600" dirty="0" err="1"/>
              <a:t>Danish</a:t>
            </a:r>
            <a:r>
              <a:rPr lang="it-IT" altLang="en-US" sz="1600" dirty="0"/>
              <a:t>, English, French, </a:t>
            </a:r>
            <a:r>
              <a:rPr lang="it-IT" altLang="en-US" sz="1600" dirty="0" err="1"/>
              <a:t>German</a:t>
            </a:r>
            <a:r>
              <a:rPr lang="it-IT" altLang="en-US" sz="1600" dirty="0"/>
              <a:t>, </a:t>
            </a:r>
            <a:r>
              <a:rPr lang="it-IT" altLang="en-US" sz="1600" dirty="0" err="1"/>
              <a:t>Italian</a:t>
            </a:r>
            <a:r>
              <a:rPr lang="it-IT" altLang="en-US" sz="1600" dirty="0"/>
              <a:t> and Spanish</a:t>
            </a:r>
          </a:p>
        </p:txBody>
      </p:sp>
      <p:sp>
        <p:nvSpPr>
          <p:cNvPr id="34820" name="Text Box 5"/>
          <p:cNvSpPr txBox="1">
            <a:spLocks noChangeArrowheads="1"/>
          </p:cNvSpPr>
          <p:nvPr/>
        </p:nvSpPr>
        <p:spPr bwMode="auto">
          <a:xfrm>
            <a:off x="242888" y="187325"/>
            <a:ext cx="1549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market</a:t>
            </a:r>
          </a:p>
        </p:txBody>
      </p:sp>
      <p:pic>
        <p:nvPicPr>
          <p:cNvPr id="3" name="Immagine 2">
            <a:extLst>
              <a:ext uri="{FF2B5EF4-FFF2-40B4-BE49-F238E27FC236}">
                <a16:creationId xmlns:a16="http://schemas.microsoft.com/office/drawing/2014/main" id="{3F9A048F-FBE9-44BE-AC75-E35F49696D7A}"/>
              </a:ext>
            </a:extLst>
          </p:cNvPr>
          <p:cNvPicPr>
            <a:picLocks noChangeAspect="1"/>
          </p:cNvPicPr>
          <p:nvPr/>
        </p:nvPicPr>
        <p:blipFill>
          <a:blip r:embed="rId2"/>
          <a:stretch>
            <a:fillRect/>
          </a:stretch>
        </p:blipFill>
        <p:spPr>
          <a:xfrm>
            <a:off x="5997116" y="1592796"/>
            <a:ext cx="3060340" cy="4259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968575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311150" y="1052513"/>
            <a:ext cx="9323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b="1" dirty="0"/>
              <a:t>Marketing Tools</a:t>
            </a:r>
            <a:endParaRPr lang="it-IT" altLang="en-US" b="1" dirty="0"/>
          </a:p>
        </p:txBody>
      </p:sp>
      <p:sp>
        <p:nvSpPr>
          <p:cNvPr id="25603" name="Text Box 2"/>
          <p:cNvSpPr txBox="1">
            <a:spLocks noChangeArrowheads="1"/>
          </p:cNvSpPr>
          <p:nvPr/>
        </p:nvSpPr>
        <p:spPr bwMode="auto">
          <a:xfrm>
            <a:off x="565188" y="1592796"/>
            <a:ext cx="4576763" cy="1200329"/>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it-IT" altLang="en-US" u="sng" dirty="0"/>
              <a:t>Product Brochure</a:t>
            </a:r>
          </a:p>
          <a:p>
            <a:pPr eaLnBrk="1" hangingPunct="1">
              <a:spcBef>
                <a:spcPts val="1200"/>
              </a:spcBef>
              <a:defRPr/>
            </a:pPr>
            <a:r>
              <a:rPr lang="it-IT" altLang="en-US" b="1" dirty="0"/>
              <a:t>SCTL55 Smart </a:t>
            </a:r>
            <a:r>
              <a:rPr lang="it-IT" altLang="en-US" b="1" dirty="0" err="1"/>
              <a:t>Configurator</a:t>
            </a:r>
            <a:endParaRPr lang="it-IT" altLang="en-US" b="1" dirty="0"/>
          </a:p>
          <a:p>
            <a:pPr eaLnBrk="1" hangingPunct="1">
              <a:spcBef>
                <a:spcPts val="1200"/>
              </a:spcBef>
              <a:defRPr/>
            </a:pPr>
            <a:r>
              <a:rPr lang="it-IT" altLang="en-US" sz="1600" i="1" dirty="0"/>
              <a:t>Available in: </a:t>
            </a:r>
            <a:r>
              <a:rPr lang="it-IT" altLang="en-US" sz="1600" dirty="0"/>
              <a:t>English</a:t>
            </a:r>
          </a:p>
        </p:txBody>
      </p:sp>
      <p:sp>
        <p:nvSpPr>
          <p:cNvPr id="34820" name="Text Box 5"/>
          <p:cNvSpPr txBox="1">
            <a:spLocks noChangeArrowheads="1"/>
          </p:cNvSpPr>
          <p:nvPr/>
        </p:nvSpPr>
        <p:spPr bwMode="auto">
          <a:xfrm>
            <a:off x="242888" y="187325"/>
            <a:ext cx="1549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market</a:t>
            </a:r>
          </a:p>
        </p:txBody>
      </p:sp>
      <p:pic>
        <p:nvPicPr>
          <p:cNvPr id="2" name="Immagine 1">
            <a:extLst>
              <a:ext uri="{FF2B5EF4-FFF2-40B4-BE49-F238E27FC236}">
                <a16:creationId xmlns:a16="http://schemas.microsoft.com/office/drawing/2014/main" id="{679F1656-07B4-44DA-8E71-76461B623E04}"/>
              </a:ext>
            </a:extLst>
          </p:cNvPr>
          <p:cNvPicPr>
            <a:picLocks noChangeAspect="1"/>
          </p:cNvPicPr>
          <p:nvPr/>
        </p:nvPicPr>
        <p:blipFill>
          <a:blip r:embed="rId2"/>
          <a:stretch>
            <a:fillRect/>
          </a:stretch>
        </p:blipFill>
        <p:spPr>
          <a:xfrm>
            <a:off x="5961113" y="1592796"/>
            <a:ext cx="2952328" cy="42368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850661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311150" y="1052513"/>
            <a:ext cx="9323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b="1" dirty="0"/>
              <a:t>Marketing Tools</a:t>
            </a:r>
            <a:endParaRPr lang="it-IT" altLang="en-US" b="1" dirty="0"/>
          </a:p>
        </p:txBody>
      </p:sp>
      <p:sp>
        <p:nvSpPr>
          <p:cNvPr id="25603" name="Text Box 2"/>
          <p:cNvSpPr txBox="1">
            <a:spLocks noChangeArrowheads="1"/>
          </p:cNvSpPr>
          <p:nvPr/>
        </p:nvSpPr>
        <p:spPr bwMode="auto">
          <a:xfrm>
            <a:off x="565188" y="1592796"/>
            <a:ext cx="4576763" cy="1446550"/>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it-IT" altLang="en-US" u="sng" dirty="0"/>
              <a:t>Quick start guide</a:t>
            </a:r>
          </a:p>
          <a:p>
            <a:pPr eaLnBrk="1" hangingPunct="1">
              <a:spcBef>
                <a:spcPts val="1200"/>
              </a:spcBef>
              <a:defRPr/>
            </a:pPr>
            <a:r>
              <a:rPr lang="it-IT" altLang="en-US" b="1" dirty="0"/>
              <a:t>SCTL55 Smart </a:t>
            </a:r>
            <a:r>
              <a:rPr lang="it-IT" altLang="en-US" b="1" dirty="0" err="1"/>
              <a:t>Configurator</a:t>
            </a:r>
            <a:endParaRPr lang="it-IT" altLang="en-US" b="1" dirty="0"/>
          </a:p>
          <a:p>
            <a:pPr eaLnBrk="1" hangingPunct="1">
              <a:spcBef>
                <a:spcPts val="1200"/>
              </a:spcBef>
              <a:defRPr/>
            </a:pPr>
            <a:r>
              <a:rPr lang="it-IT" altLang="en-US" sz="1600" i="1" dirty="0" err="1"/>
              <a:t>Multilanguage</a:t>
            </a:r>
            <a:r>
              <a:rPr lang="it-IT" altLang="en-US" sz="1600" i="1" dirty="0"/>
              <a:t>: </a:t>
            </a:r>
            <a:r>
              <a:rPr lang="it-IT" altLang="en-US" sz="1600" dirty="0" err="1"/>
              <a:t>Chinese</a:t>
            </a:r>
            <a:r>
              <a:rPr lang="it-IT" altLang="en-US" sz="1600" dirty="0"/>
              <a:t>, </a:t>
            </a:r>
            <a:r>
              <a:rPr lang="it-IT" altLang="en-US" sz="1600" dirty="0" err="1"/>
              <a:t>Danish</a:t>
            </a:r>
            <a:r>
              <a:rPr lang="it-IT" altLang="en-US" sz="1600" dirty="0"/>
              <a:t>, English, French, </a:t>
            </a:r>
            <a:r>
              <a:rPr lang="it-IT" altLang="en-US" sz="1600" dirty="0" err="1"/>
              <a:t>German</a:t>
            </a:r>
            <a:r>
              <a:rPr lang="it-IT" altLang="en-US" sz="1600" dirty="0"/>
              <a:t>, </a:t>
            </a:r>
            <a:r>
              <a:rPr lang="it-IT" altLang="en-US" sz="1600" dirty="0" err="1"/>
              <a:t>Italian</a:t>
            </a:r>
            <a:r>
              <a:rPr lang="it-IT" altLang="en-US" sz="1600" dirty="0"/>
              <a:t> and Spanish</a:t>
            </a:r>
          </a:p>
        </p:txBody>
      </p:sp>
      <p:sp>
        <p:nvSpPr>
          <p:cNvPr id="34820" name="Text Box 5"/>
          <p:cNvSpPr txBox="1">
            <a:spLocks noChangeArrowheads="1"/>
          </p:cNvSpPr>
          <p:nvPr/>
        </p:nvSpPr>
        <p:spPr bwMode="auto">
          <a:xfrm>
            <a:off x="242888" y="187325"/>
            <a:ext cx="1549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market</a:t>
            </a:r>
          </a:p>
        </p:txBody>
      </p:sp>
      <p:pic>
        <p:nvPicPr>
          <p:cNvPr id="2" name="Immagine 1">
            <a:extLst>
              <a:ext uri="{FF2B5EF4-FFF2-40B4-BE49-F238E27FC236}">
                <a16:creationId xmlns:a16="http://schemas.microsoft.com/office/drawing/2014/main" id="{93DB4FD4-467E-47AC-877F-A6AFA0B19586}"/>
              </a:ext>
            </a:extLst>
          </p:cNvPr>
          <p:cNvPicPr>
            <a:picLocks noChangeAspect="1"/>
          </p:cNvPicPr>
          <p:nvPr/>
        </p:nvPicPr>
        <p:blipFill>
          <a:blip r:embed="rId2"/>
          <a:stretch>
            <a:fillRect/>
          </a:stretch>
        </p:blipFill>
        <p:spPr>
          <a:xfrm>
            <a:off x="5940423" y="1592796"/>
            <a:ext cx="2956159" cy="42126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642881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3" descr="c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51911" y="4005064"/>
            <a:ext cx="68075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5"/>
          <p:cNvSpPr txBox="1">
            <a:spLocks noChangeArrowheads="1"/>
          </p:cNvSpPr>
          <p:nvPr/>
        </p:nvSpPr>
        <p:spPr bwMode="auto">
          <a:xfrm>
            <a:off x="242888" y="187325"/>
            <a:ext cx="15494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market</a:t>
            </a:r>
          </a:p>
        </p:txBody>
      </p:sp>
      <p:sp>
        <p:nvSpPr>
          <p:cNvPr id="37897" name="Rectangle 28"/>
          <p:cNvSpPr>
            <a:spLocks noChangeArrowheads="1"/>
          </p:cNvSpPr>
          <p:nvPr/>
        </p:nvSpPr>
        <p:spPr bwMode="auto">
          <a:xfrm>
            <a:off x="311150" y="1052513"/>
            <a:ext cx="932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it-IT" b="1" dirty="0"/>
              <a:t>Certifications</a:t>
            </a:r>
            <a:endParaRPr lang="it-IT" altLang="it-IT" b="1" dirty="0"/>
          </a:p>
        </p:txBody>
      </p:sp>
      <p:sp>
        <p:nvSpPr>
          <p:cNvPr id="15" name="Text Box 43"/>
          <p:cNvSpPr txBox="1">
            <a:spLocks noChangeArrowheads="1"/>
          </p:cNvSpPr>
          <p:nvPr/>
        </p:nvSpPr>
        <p:spPr bwMode="auto">
          <a:xfrm>
            <a:off x="2861764" y="2499515"/>
            <a:ext cx="6572622"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282575" algn="l"/>
              </a:tabLst>
              <a:defRPr>
                <a:solidFill>
                  <a:schemeClr val="tx1"/>
                </a:solidFill>
                <a:latin typeface="Arial" pitchFamily="34" charset="0"/>
              </a:defRPr>
            </a:lvl1pPr>
            <a:lvl2pPr marL="742950" indent="-285750" eaLnBrk="0" hangingPunct="0">
              <a:tabLst>
                <a:tab pos="282575" algn="l"/>
              </a:tabLst>
              <a:defRPr>
                <a:solidFill>
                  <a:schemeClr val="tx1"/>
                </a:solidFill>
                <a:latin typeface="Arial" pitchFamily="34" charset="0"/>
              </a:defRPr>
            </a:lvl2pPr>
            <a:lvl3pPr marL="1143000" indent="-228600" eaLnBrk="0" hangingPunct="0">
              <a:tabLst>
                <a:tab pos="282575" algn="l"/>
              </a:tabLst>
              <a:defRPr>
                <a:solidFill>
                  <a:schemeClr val="tx1"/>
                </a:solidFill>
                <a:latin typeface="Arial" pitchFamily="34" charset="0"/>
              </a:defRPr>
            </a:lvl3pPr>
            <a:lvl4pPr marL="1600200" indent="-228600" eaLnBrk="0" hangingPunct="0">
              <a:tabLst>
                <a:tab pos="282575" algn="l"/>
              </a:tabLst>
              <a:defRPr>
                <a:solidFill>
                  <a:schemeClr val="tx1"/>
                </a:solidFill>
                <a:latin typeface="Arial" pitchFamily="34" charset="0"/>
              </a:defRPr>
            </a:lvl4pPr>
            <a:lvl5pPr marL="2057400" indent="-228600" eaLnBrk="0" hangingPunct="0">
              <a:tabLst>
                <a:tab pos="282575" algn="l"/>
              </a:tabLst>
              <a:defRPr>
                <a:solidFill>
                  <a:schemeClr val="tx1"/>
                </a:solidFill>
                <a:latin typeface="Arial" pitchFamily="34" charset="0"/>
              </a:defRPr>
            </a:lvl5pPr>
            <a:lvl6pPr marL="2514600" indent="-228600" eaLnBrk="0" fontAlgn="base" hangingPunct="0">
              <a:spcBef>
                <a:spcPct val="0"/>
              </a:spcBef>
              <a:spcAft>
                <a:spcPct val="0"/>
              </a:spcAft>
              <a:tabLst>
                <a:tab pos="282575" algn="l"/>
              </a:tabLst>
              <a:defRPr>
                <a:solidFill>
                  <a:schemeClr val="tx1"/>
                </a:solidFill>
                <a:latin typeface="Arial" pitchFamily="34" charset="0"/>
              </a:defRPr>
            </a:lvl6pPr>
            <a:lvl7pPr marL="2971800" indent="-228600" eaLnBrk="0" fontAlgn="base" hangingPunct="0">
              <a:spcBef>
                <a:spcPct val="0"/>
              </a:spcBef>
              <a:spcAft>
                <a:spcPct val="0"/>
              </a:spcAft>
              <a:tabLst>
                <a:tab pos="282575" algn="l"/>
              </a:tabLst>
              <a:defRPr>
                <a:solidFill>
                  <a:schemeClr val="tx1"/>
                </a:solidFill>
                <a:latin typeface="Arial" pitchFamily="34" charset="0"/>
              </a:defRPr>
            </a:lvl7pPr>
            <a:lvl8pPr marL="3429000" indent="-228600" eaLnBrk="0" fontAlgn="base" hangingPunct="0">
              <a:spcBef>
                <a:spcPct val="0"/>
              </a:spcBef>
              <a:spcAft>
                <a:spcPct val="0"/>
              </a:spcAft>
              <a:tabLst>
                <a:tab pos="282575" algn="l"/>
              </a:tabLst>
              <a:defRPr>
                <a:solidFill>
                  <a:schemeClr val="tx1"/>
                </a:solidFill>
                <a:latin typeface="Arial" pitchFamily="34" charset="0"/>
              </a:defRPr>
            </a:lvl8pPr>
            <a:lvl9pPr marL="3886200" indent="-228600" eaLnBrk="0" fontAlgn="base" hangingPunct="0">
              <a:spcBef>
                <a:spcPct val="0"/>
              </a:spcBef>
              <a:spcAft>
                <a:spcPct val="0"/>
              </a:spcAft>
              <a:tabLst>
                <a:tab pos="282575" algn="l"/>
              </a:tabLst>
              <a:defRPr>
                <a:solidFill>
                  <a:schemeClr val="tx1"/>
                </a:solidFill>
                <a:latin typeface="Arial" pitchFamily="34" charset="0"/>
              </a:defRPr>
            </a:lvl9pPr>
          </a:lstStyle>
          <a:p>
            <a:pPr eaLnBrk="1" hangingPunct="1">
              <a:spcBef>
                <a:spcPct val="20000"/>
              </a:spcBef>
            </a:pPr>
            <a:r>
              <a:rPr lang="en-GB" altLang="it-IT" sz="1600" dirty="0"/>
              <a:t>EMC CFR 47 Parts 15.107 &amp; 15.109</a:t>
            </a:r>
          </a:p>
          <a:p>
            <a:pPr eaLnBrk="1" hangingPunct="1">
              <a:spcBef>
                <a:spcPct val="20000"/>
              </a:spcBef>
            </a:pPr>
            <a:r>
              <a:rPr lang="it-IT" altLang="it-IT" sz="1600" dirty="0"/>
              <a:t>R</a:t>
            </a:r>
            <a:r>
              <a:rPr lang="en-GB" altLang="it-IT" sz="1600" dirty="0" err="1"/>
              <a:t>adio</a:t>
            </a:r>
            <a:r>
              <a:rPr lang="en-GB" altLang="it-IT" sz="1600" dirty="0"/>
              <a:t> CFR 47 Part 15 Subpart C</a:t>
            </a:r>
          </a:p>
          <a:p>
            <a:pPr eaLnBrk="1" hangingPunct="1">
              <a:spcBef>
                <a:spcPct val="20000"/>
              </a:spcBef>
            </a:pPr>
            <a:r>
              <a:rPr lang="it-IT" altLang="it-IT" sz="1600" dirty="0"/>
              <a:t>C</a:t>
            </a:r>
            <a:r>
              <a:rPr lang="en-GB" altLang="it-IT" sz="1600" dirty="0" err="1"/>
              <a:t>ontains</a:t>
            </a:r>
            <a:r>
              <a:rPr lang="en-GB" altLang="it-IT" sz="1600" dirty="0"/>
              <a:t> FCC ID: 2AH8Q-HT17</a:t>
            </a:r>
          </a:p>
        </p:txBody>
      </p:sp>
      <p:pic>
        <p:nvPicPr>
          <p:cNvPr id="10" name="Immagine 9">
            <a:extLst>
              <a:ext uri="{FF2B5EF4-FFF2-40B4-BE49-F238E27FC236}">
                <a16:creationId xmlns:a16="http://schemas.microsoft.com/office/drawing/2014/main" id="{F8E84C3D-AF66-4C78-A81B-F726D1E6C35D}"/>
              </a:ext>
            </a:extLst>
          </p:cNvPr>
          <p:cNvPicPr>
            <a:picLocks noChangeAspect="1"/>
          </p:cNvPicPr>
          <p:nvPr/>
        </p:nvPicPr>
        <p:blipFill rotWithShape="1">
          <a:blip r:embed="rId3"/>
          <a:srcRect l="31527" t="23546" r="58236" b="21582"/>
          <a:stretch/>
        </p:blipFill>
        <p:spPr>
          <a:xfrm>
            <a:off x="1349596" y="2564904"/>
            <a:ext cx="846920" cy="654727"/>
          </a:xfrm>
          <a:prstGeom prst="rect">
            <a:avLst/>
          </a:prstGeom>
        </p:spPr>
      </p:pic>
      <p:sp>
        <p:nvSpPr>
          <p:cNvPr id="11" name="Text Box 10">
            <a:extLst>
              <a:ext uri="{FF2B5EF4-FFF2-40B4-BE49-F238E27FC236}">
                <a16:creationId xmlns:a16="http://schemas.microsoft.com/office/drawing/2014/main" id="{6AA708E1-F56C-4347-A29E-ACF3CBB0A9E3}"/>
              </a:ext>
            </a:extLst>
          </p:cNvPr>
          <p:cNvSpPr txBox="1">
            <a:spLocks noChangeArrowheads="1"/>
          </p:cNvSpPr>
          <p:nvPr/>
        </p:nvSpPr>
        <p:spPr bwMode="auto">
          <a:xfrm>
            <a:off x="2865996" y="1581328"/>
            <a:ext cx="5634037"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282575" algn="l"/>
              </a:tabLst>
              <a:defRPr>
                <a:solidFill>
                  <a:schemeClr val="tx1"/>
                </a:solidFill>
                <a:latin typeface="Arial" pitchFamily="34" charset="0"/>
              </a:defRPr>
            </a:lvl1pPr>
            <a:lvl2pPr eaLnBrk="0" hangingPunct="0">
              <a:tabLst>
                <a:tab pos="282575" algn="l"/>
              </a:tabLst>
              <a:defRPr>
                <a:solidFill>
                  <a:schemeClr val="tx1"/>
                </a:solidFill>
                <a:latin typeface="Arial" pitchFamily="34" charset="0"/>
              </a:defRPr>
            </a:lvl2pPr>
            <a:lvl3pPr marL="1143000" indent="-228600" eaLnBrk="0" hangingPunct="0">
              <a:tabLst>
                <a:tab pos="282575" algn="l"/>
              </a:tabLst>
              <a:defRPr>
                <a:solidFill>
                  <a:schemeClr val="tx1"/>
                </a:solidFill>
                <a:latin typeface="Arial" pitchFamily="34" charset="0"/>
              </a:defRPr>
            </a:lvl3pPr>
            <a:lvl4pPr marL="1600200" indent="-228600" eaLnBrk="0" hangingPunct="0">
              <a:tabLst>
                <a:tab pos="282575" algn="l"/>
              </a:tabLst>
              <a:defRPr>
                <a:solidFill>
                  <a:schemeClr val="tx1"/>
                </a:solidFill>
                <a:latin typeface="Arial" pitchFamily="34" charset="0"/>
              </a:defRPr>
            </a:lvl4pPr>
            <a:lvl5pPr marL="2057400" indent="-228600" eaLnBrk="0" hangingPunct="0">
              <a:tabLst>
                <a:tab pos="282575" algn="l"/>
              </a:tabLst>
              <a:defRPr>
                <a:solidFill>
                  <a:schemeClr val="tx1"/>
                </a:solidFill>
                <a:latin typeface="Arial" pitchFamily="34" charset="0"/>
              </a:defRPr>
            </a:lvl5pPr>
            <a:lvl6pPr marL="2514600" indent="-228600" eaLnBrk="0" fontAlgn="base" hangingPunct="0">
              <a:spcBef>
                <a:spcPct val="0"/>
              </a:spcBef>
              <a:spcAft>
                <a:spcPct val="0"/>
              </a:spcAft>
              <a:tabLst>
                <a:tab pos="282575" algn="l"/>
              </a:tabLst>
              <a:defRPr>
                <a:solidFill>
                  <a:schemeClr val="tx1"/>
                </a:solidFill>
                <a:latin typeface="Arial" pitchFamily="34" charset="0"/>
              </a:defRPr>
            </a:lvl6pPr>
            <a:lvl7pPr marL="2971800" indent="-228600" eaLnBrk="0" fontAlgn="base" hangingPunct="0">
              <a:spcBef>
                <a:spcPct val="0"/>
              </a:spcBef>
              <a:spcAft>
                <a:spcPct val="0"/>
              </a:spcAft>
              <a:tabLst>
                <a:tab pos="282575" algn="l"/>
              </a:tabLst>
              <a:defRPr>
                <a:solidFill>
                  <a:schemeClr val="tx1"/>
                </a:solidFill>
                <a:latin typeface="Arial" pitchFamily="34" charset="0"/>
              </a:defRPr>
            </a:lvl7pPr>
            <a:lvl8pPr marL="3429000" indent="-228600" eaLnBrk="0" fontAlgn="base" hangingPunct="0">
              <a:spcBef>
                <a:spcPct val="0"/>
              </a:spcBef>
              <a:spcAft>
                <a:spcPct val="0"/>
              </a:spcAft>
              <a:tabLst>
                <a:tab pos="282575" algn="l"/>
              </a:tabLst>
              <a:defRPr>
                <a:solidFill>
                  <a:schemeClr val="tx1"/>
                </a:solidFill>
                <a:latin typeface="Arial" pitchFamily="34" charset="0"/>
              </a:defRPr>
            </a:lvl8pPr>
            <a:lvl9pPr marL="3886200" indent="-228600" eaLnBrk="0" fontAlgn="base" hangingPunct="0">
              <a:spcBef>
                <a:spcPct val="0"/>
              </a:spcBef>
              <a:spcAft>
                <a:spcPct val="0"/>
              </a:spcAft>
              <a:tabLst>
                <a:tab pos="282575" algn="l"/>
              </a:tabLst>
              <a:defRPr>
                <a:solidFill>
                  <a:schemeClr val="tx1"/>
                </a:solidFill>
                <a:latin typeface="Arial" pitchFamily="34" charset="0"/>
              </a:defRPr>
            </a:lvl9pPr>
          </a:lstStyle>
          <a:p>
            <a:pPr eaLnBrk="1" hangingPunct="1">
              <a:spcBef>
                <a:spcPct val="20000"/>
              </a:spcBef>
              <a:defRPr/>
            </a:pPr>
            <a:r>
              <a:rPr lang="it-IT" sz="1600" dirty="0"/>
              <a:t>EN62368-1</a:t>
            </a:r>
          </a:p>
          <a:p>
            <a:pPr eaLnBrk="1" hangingPunct="1">
              <a:spcBef>
                <a:spcPct val="20000"/>
              </a:spcBef>
              <a:defRPr/>
            </a:pPr>
            <a:r>
              <a:rPr lang="it-IT" sz="1600" dirty="0"/>
              <a:t>Radio ETSI EN 300 328 v2.1.1</a:t>
            </a:r>
            <a:endParaRPr lang="en-GB" sz="1600" dirty="0"/>
          </a:p>
        </p:txBody>
      </p:sp>
      <p:sp>
        <p:nvSpPr>
          <p:cNvPr id="2" name="Rettangolo 1">
            <a:extLst>
              <a:ext uri="{FF2B5EF4-FFF2-40B4-BE49-F238E27FC236}">
                <a16:creationId xmlns:a16="http://schemas.microsoft.com/office/drawing/2014/main" id="{A29B73A5-0E5C-4E03-BBB1-8816CD57823C}"/>
              </a:ext>
            </a:extLst>
          </p:cNvPr>
          <p:cNvSpPr/>
          <p:nvPr/>
        </p:nvSpPr>
        <p:spPr>
          <a:xfrm>
            <a:off x="638078" y="1557420"/>
            <a:ext cx="2223686" cy="369332"/>
          </a:xfrm>
          <a:prstGeom prst="rect">
            <a:avLst/>
          </a:prstGeom>
        </p:spPr>
        <p:txBody>
          <a:bodyPr wrap="none">
            <a:spAutoFit/>
          </a:bodyPr>
          <a:lstStyle/>
          <a:p>
            <a:pPr eaLnBrk="1" hangingPunct="1">
              <a:spcBef>
                <a:spcPct val="20000"/>
              </a:spcBef>
              <a:defRPr/>
            </a:pPr>
            <a:r>
              <a:rPr lang="it-IT" b="1" dirty="0"/>
              <a:t>General </a:t>
            </a:r>
            <a:r>
              <a:rPr lang="it-IT" b="1" dirty="0" err="1"/>
              <a:t>reference</a:t>
            </a:r>
            <a:r>
              <a:rPr lang="it-IT" b="1" dirty="0"/>
              <a:t>:</a:t>
            </a:r>
          </a:p>
        </p:txBody>
      </p:sp>
    </p:spTree>
    <p:extLst>
      <p:ext uri="{BB962C8B-B14F-4D97-AF65-F5344CB8AC3E}">
        <p14:creationId xmlns:p14="http://schemas.microsoft.com/office/powerpoint/2010/main" val="288943569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isultati immagini per link icon">
            <a:extLst>
              <a:ext uri="{FF2B5EF4-FFF2-40B4-BE49-F238E27FC236}">
                <a16:creationId xmlns:a16="http://schemas.microsoft.com/office/drawing/2014/main" id="{5AFFF713-BDD9-49D6-8F00-7AA2C0A657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6181" y="1961102"/>
            <a:ext cx="584775" cy="584775"/>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a:extLst>
              <a:ext uri="{FF2B5EF4-FFF2-40B4-BE49-F238E27FC236}">
                <a16:creationId xmlns:a16="http://schemas.microsoft.com/office/drawing/2014/main" id="{F052F6FB-D3AE-4045-B651-315A276468B6}"/>
              </a:ext>
            </a:extLst>
          </p:cNvPr>
          <p:cNvSpPr/>
          <p:nvPr/>
        </p:nvSpPr>
        <p:spPr>
          <a:xfrm>
            <a:off x="2501212" y="1370156"/>
            <a:ext cx="5008072" cy="4533822"/>
          </a:xfrm>
          <a:prstGeom prst="ellipse">
            <a:avLst/>
          </a:prstGeom>
          <a:grpFill/>
          <a:ln w="127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tx1"/>
              </a:solidFill>
            </a:endParaRPr>
          </a:p>
        </p:txBody>
      </p:sp>
      <p:sp>
        <p:nvSpPr>
          <p:cNvPr id="11280" name="Rectangle 24"/>
          <p:cNvSpPr>
            <a:spLocks noChangeArrowheads="1"/>
          </p:cNvSpPr>
          <p:nvPr/>
        </p:nvSpPr>
        <p:spPr bwMode="auto">
          <a:xfrm>
            <a:off x="205861" y="2888940"/>
            <a:ext cx="22268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600" b="1" dirty="0">
                <a:latin typeface="Helvetica" pitchFamily="34" charset="0"/>
                <a:cs typeface="Times New Roman" panose="02020603050405020304" pitchFamily="18" charset="0"/>
              </a:rPr>
              <a:t>Powerful diagnostic</a:t>
            </a:r>
            <a:endParaRPr lang="en-US" altLang="en-US" sz="1600" dirty="0">
              <a:cs typeface="Times New Roman" panose="02020603050405020304" pitchFamily="18" charset="0"/>
            </a:endParaRPr>
          </a:p>
        </p:txBody>
      </p:sp>
      <p:sp>
        <p:nvSpPr>
          <p:cNvPr id="11281" name="TextBox 35"/>
          <p:cNvSpPr txBox="1">
            <a:spLocks noChangeArrowheads="1"/>
          </p:cNvSpPr>
          <p:nvPr/>
        </p:nvSpPr>
        <p:spPr bwMode="auto">
          <a:xfrm>
            <a:off x="516740" y="1556792"/>
            <a:ext cx="30321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cs typeface="Times New Roman" panose="02020603050405020304" pitchFamily="18" charset="0"/>
              </a:rPr>
              <a:t>5.5” HD touch screen display</a:t>
            </a:r>
          </a:p>
        </p:txBody>
      </p:sp>
      <p:sp>
        <p:nvSpPr>
          <p:cNvPr id="11282" name="Rectangle 31"/>
          <p:cNvSpPr>
            <a:spLocks noChangeArrowheads="1"/>
          </p:cNvSpPr>
          <p:nvPr/>
        </p:nvSpPr>
        <p:spPr bwMode="auto">
          <a:xfrm>
            <a:off x="1073524" y="4715584"/>
            <a:ext cx="1510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GB" altLang="en-US" sz="1600" b="1" dirty="0">
                <a:cs typeface="Arial" panose="020B0604020202020204" pitchFamily="34" charset="0"/>
              </a:rPr>
              <a:t>Portability</a:t>
            </a:r>
          </a:p>
        </p:txBody>
      </p:sp>
      <p:sp>
        <p:nvSpPr>
          <p:cNvPr id="11285" name="Rectangle 48"/>
          <p:cNvSpPr>
            <a:spLocks noChangeArrowheads="1"/>
          </p:cNvSpPr>
          <p:nvPr/>
        </p:nvSpPr>
        <p:spPr bwMode="auto">
          <a:xfrm>
            <a:off x="6956915" y="5170699"/>
            <a:ext cx="26587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1600" b="1" dirty="0">
                <a:cs typeface="Times New Roman" panose="02020603050405020304" pitchFamily="18" charset="0"/>
              </a:rPr>
              <a:t>High capacity battery</a:t>
            </a:r>
            <a:endParaRPr lang="da-DK" altLang="en-US" sz="1600" dirty="0">
              <a:cs typeface="Times New Roman" panose="02020603050405020304" pitchFamily="18" charset="0"/>
            </a:endParaRPr>
          </a:p>
        </p:txBody>
      </p:sp>
      <p:sp>
        <p:nvSpPr>
          <p:cNvPr id="11286" name="TextBox 49"/>
          <p:cNvSpPr txBox="1">
            <a:spLocks noChangeArrowheads="1"/>
          </p:cNvSpPr>
          <p:nvPr/>
        </p:nvSpPr>
        <p:spPr bwMode="auto">
          <a:xfrm>
            <a:off x="7790480" y="3537012"/>
            <a:ext cx="20950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cs typeface="Times New Roman" panose="02020603050405020304" pitchFamily="18" charset="0"/>
              </a:rPr>
              <a:t>IODD automatic download via Wi-Fi</a:t>
            </a:r>
          </a:p>
        </p:txBody>
      </p:sp>
      <p:sp>
        <p:nvSpPr>
          <p:cNvPr id="36" name="Text Box 5"/>
          <p:cNvSpPr txBox="1">
            <a:spLocks noChangeArrowheads="1"/>
          </p:cNvSpPr>
          <p:nvPr/>
        </p:nvSpPr>
        <p:spPr bwMode="auto">
          <a:xfrm>
            <a:off x="242888" y="187325"/>
            <a:ext cx="17224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err="1"/>
              <a:t>Conclusions</a:t>
            </a:r>
            <a:endParaRPr lang="it-IT" altLang="en-US" sz="2000" b="1" dirty="0"/>
          </a:p>
        </p:txBody>
      </p:sp>
      <p:pic>
        <p:nvPicPr>
          <p:cNvPr id="23" name="Immagine 22">
            <a:extLst>
              <a:ext uri="{FF2B5EF4-FFF2-40B4-BE49-F238E27FC236}">
                <a16:creationId xmlns:a16="http://schemas.microsoft.com/office/drawing/2014/main" id="{709ED086-9239-4BCD-B929-076A299EA3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00" r="15350"/>
          <a:stretch/>
        </p:blipFill>
        <p:spPr>
          <a:xfrm>
            <a:off x="3440832" y="1465386"/>
            <a:ext cx="3078844" cy="4376530"/>
          </a:xfrm>
          <a:prstGeom prst="rect">
            <a:avLst/>
          </a:prstGeom>
          <a:noFill/>
          <a:ln>
            <a:noFill/>
          </a:ln>
          <a:effectLst>
            <a:outerShdw blurRad="292100" dist="139700" dir="2700000" algn="ctr" rotWithShape="0">
              <a:srgbClr val="000000">
                <a:alpha val="35000"/>
              </a:srgbClr>
            </a:outerShdw>
          </a:effectLst>
        </p:spPr>
      </p:pic>
      <p:pic>
        <p:nvPicPr>
          <p:cNvPr id="2050" name="Picture 2" descr="Risultati immagini per Handheld icon">
            <a:extLst>
              <a:ext uri="{FF2B5EF4-FFF2-40B4-BE49-F238E27FC236}">
                <a16:creationId xmlns:a16="http://schemas.microsoft.com/office/drawing/2014/main" id="{445225B6-F4A9-4F87-ADC2-CB5CA4B2E2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2671" y="4635011"/>
            <a:ext cx="686001" cy="686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touch screen icon">
            <a:extLst>
              <a:ext uri="{FF2B5EF4-FFF2-40B4-BE49-F238E27FC236}">
                <a16:creationId xmlns:a16="http://schemas.microsoft.com/office/drawing/2014/main" id="{2AD25926-CF87-47C7-ADE9-4D3614D82A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1434" y="1465386"/>
            <a:ext cx="595462" cy="595462"/>
          </a:xfrm>
          <a:prstGeom prst="rect">
            <a:avLst/>
          </a:prstGeom>
          <a:noFill/>
          <a:extLst>
            <a:ext uri="{909E8E84-426E-40DD-AFC4-6F175D3DCCD1}">
              <a14:hiddenFill xmlns:a14="http://schemas.microsoft.com/office/drawing/2010/main">
                <a:solidFill>
                  <a:srgbClr val="FFFFFF"/>
                </a:solidFill>
              </a14:hiddenFill>
            </a:ext>
          </a:extLst>
        </p:spPr>
      </p:pic>
      <p:pic>
        <p:nvPicPr>
          <p:cNvPr id="24" name="Immagine 23">
            <a:extLst>
              <a:ext uri="{FF2B5EF4-FFF2-40B4-BE49-F238E27FC236}">
                <a16:creationId xmlns:a16="http://schemas.microsoft.com/office/drawing/2014/main" id="{373152C4-060A-462F-938F-E1E8E0346F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204" r="9499" b="-11570"/>
          <a:stretch/>
        </p:blipFill>
        <p:spPr>
          <a:xfrm>
            <a:off x="6465168" y="4966776"/>
            <a:ext cx="565370" cy="766480"/>
          </a:xfrm>
          <a:prstGeom prst="rect">
            <a:avLst/>
          </a:prstGeom>
        </p:spPr>
      </p:pic>
      <p:pic>
        <p:nvPicPr>
          <p:cNvPr id="2054" name="Picture 6" descr="Risultati immagini per wifi icon">
            <a:extLst>
              <a:ext uri="{FF2B5EF4-FFF2-40B4-BE49-F238E27FC236}">
                <a16:creationId xmlns:a16="http://schemas.microsoft.com/office/drawing/2014/main" id="{6508D457-E3A5-4C57-9ECF-0B06CA0AF3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2975" y="3559826"/>
            <a:ext cx="532617" cy="532617"/>
          </a:xfrm>
          <a:prstGeom prst="rect">
            <a:avLst/>
          </a:prstGeom>
          <a:noFill/>
          <a:extLst>
            <a:ext uri="{909E8E84-426E-40DD-AFC4-6F175D3DCCD1}">
              <a14:hiddenFill xmlns:a14="http://schemas.microsoft.com/office/drawing/2010/main">
                <a:solidFill>
                  <a:srgbClr val="FFFFFF"/>
                </a:solidFill>
              </a14:hiddenFill>
            </a:ext>
          </a:extLst>
        </p:spPr>
      </p:pic>
      <p:pic>
        <p:nvPicPr>
          <p:cNvPr id="5" name="Elemento grafico 4" descr="Lente di ingrandimento">
            <a:extLst>
              <a:ext uri="{FF2B5EF4-FFF2-40B4-BE49-F238E27FC236}">
                <a16:creationId xmlns:a16="http://schemas.microsoft.com/office/drawing/2014/main" id="{F65B3545-CECE-4CB9-BF8C-AD4E16B09D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9743" y="2852936"/>
            <a:ext cx="603037" cy="603037"/>
          </a:xfrm>
          <a:prstGeom prst="rect">
            <a:avLst/>
          </a:prstGeom>
        </p:spPr>
      </p:pic>
      <p:pic>
        <p:nvPicPr>
          <p:cNvPr id="22" name="Picture 3">
            <a:extLst>
              <a:ext uri="{FF2B5EF4-FFF2-40B4-BE49-F238E27FC236}">
                <a16:creationId xmlns:a16="http://schemas.microsoft.com/office/drawing/2014/main" id="{79D54CC9-8039-4E6D-ADF0-BE5504BED4A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556" b="92222" l="703" r="19438">
                        <a14:foregroundMark x1="3513" y1="24444" x2="3513" y2="24444"/>
                        <a14:foregroundMark x1="703" y1="46667" x2="703" y2="46667"/>
                        <a14:foregroundMark x1="7963" y1="93333" x2="13583" y2="90000"/>
                        <a14:foregroundMark x1="6089" y1="10000" x2="7260" y2="5556"/>
                      </a14:backgroundRemoval>
                    </a14:imgEffect>
                  </a14:imgLayer>
                </a14:imgProps>
              </a:ext>
              <a:ext uri="{28A0092B-C50C-407E-A947-70E740481C1C}">
                <a14:useLocalDpi xmlns:a14="http://schemas.microsoft.com/office/drawing/2010/main" val="0"/>
              </a:ext>
            </a:extLst>
          </a:blip>
          <a:srcRect r="78396" b="-7940"/>
          <a:stretch/>
        </p:blipFill>
        <p:spPr bwMode="auto">
          <a:xfrm>
            <a:off x="4457974" y="5707648"/>
            <a:ext cx="605543" cy="637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31">
            <a:extLst>
              <a:ext uri="{FF2B5EF4-FFF2-40B4-BE49-F238E27FC236}">
                <a16:creationId xmlns:a16="http://schemas.microsoft.com/office/drawing/2014/main" id="{2C4219F5-11E7-4AE4-A421-C7A2DA75BC4E}"/>
              </a:ext>
            </a:extLst>
          </p:cNvPr>
          <p:cNvSpPr>
            <a:spLocks noChangeArrowheads="1"/>
          </p:cNvSpPr>
          <p:nvPr/>
        </p:nvSpPr>
        <p:spPr bwMode="auto">
          <a:xfrm>
            <a:off x="3480220" y="5884641"/>
            <a:ext cx="9777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GB" altLang="en-US" sz="1600" b="1" dirty="0">
                <a:cs typeface="Arial" panose="020B0604020202020204" pitchFamily="34" charset="0"/>
              </a:rPr>
              <a:t>IO-Link</a:t>
            </a:r>
          </a:p>
        </p:txBody>
      </p:sp>
      <p:sp>
        <p:nvSpPr>
          <p:cNvPr id="11293" name="Rectangle 48"/>
          <p:cNvSpPr>
            <a:spLocks noChangeArrowheads="1"/>
          </p:cNvSpPr>
          <p:nvPr/>
        </p:nvSpPr>
        <p:spPr bwMode="auto">
          <a:xfrm>
            <a:off x="7360010" y="1961102"/>
            <a:ext cx="25498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1600" b="1" dirty="0">
                <a:cs typeface="Times New Roman" panose="02020603050405020304" pitchFamily="18" charset="0"/>
              </a:rPr>
              <a:t>Easy and quick connection </a:t>
            </a:r>
          </a:p>
        </p:txBody>
      </p:sp>
      <p:sp>
        <p:nvSpPr>
          <p:cNvPr id="33" name="Rectangle 3">
            <a:extLst>
              <a:ext uri="{FF2B5EF4-FFF2-40B4-BE49-F238E27FC236}">
                <a16:creationId xmlns:a16="http://schemas.microsoft.com/office/drawing/2014/main" id="{9A46DADE-7C04-4D09-8FB5-C81387EAC0F4}"/>
              </a:ext>
            </a:extLst>
          </p:cNvPr>
          <p:cNvSpPr>
            <a:spLocks noChangeArrowheads="1"/>
          </p:cNvSpPr>
          <p:nvPr/>
        </p:nvSpPr>
        <p:spPr bwMode="auto">
          <a:xfrm>
            <a:off x="0" y="6386286"/>
            <a:ext cx="9968404" cy="553608"/>
          </a:xfrm>
          <a:prstGeom prst="rect">
            <a:avLst/>
          </a:prstGeom>
          <a:solidFill>
            <a:srgbClr val="FFFFFF">
              <a:alpha val="79000"/>
            </a:srgbClr>
          </a:solidFill>
          <a:ln>
            <a:noFill/>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a-DK" altLang="da-DK" dirty="0"/>
          </a:p>
        </p:txBody>
      </p:sp>
    </p:spTree>
    <p:extLst>
      <p:ext uri="{BB962C8B-B14F-4D97-AF65-F5344CB8AC3E}">
        <p14:creationId xmlns:p14="http://schemas.microsoft.com/office/powerpoint/2010/main" val="1592146232"/>
      </p:ext>
    </p:extLst>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2EEAF3FE-13DA-4E86-8A5E-6425DE8C7621}"/>
              </a:ext>
            </a:extLst>
          </p:cNvPr>
          <p:cNvSpPr txBox="1">
            <a:spLocks noChangeArrowheads="1"/>
          </p:cNvSpPr>
          <p:nvPr/>
        </p:nvSpPr>
        <p:spPr bwMode="auto">
          <a:xfrm>
            <a:off x="588205" y="1503383"/>
            <a:ext cx="8577263" cy="1841402"/>
          </a:xfrm>
          <a:prstGeom prst="rect">
            <a:avLst/>
          </a:prstGeom>
          <a:noFill/>
          <a:ln>
            <a:noFill/>
          </a:ln>
        </p:spPr>
        <p:txBody>
          <a:bodyPr>
            <a:spAutoFit/>
          </a:bodyPr>
          <a:lstStyle>
            <a:lvl1pPr marL="177800" indent="-1778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lgn="just" eaLnBrk="1" hangingPunct="1">
              <a:lnSpc>
                <a:spcPts val="2100"/>
              </a:lnSpc>
              <a:spcBef>
                <a:spcPts val="600"/>
              </a:spcBef>
              <a:spcAft>
                <a:spcPts val="600"/>
              </a:spcAft>
              <a:defRPr/>
            </a:pPr>
            <a:r>
              <a:rPr lang="en-GB" sz="1600" dirty="0"/>
              <a:t>As soon as you plug the sensor to one of the 3 connectors on the top of the device, if IODD file is not already memorized, the SCTL55 will automatically download it, through Wi-fi and show all sensor’s data in a few seconds.</a:t>
            </a:r>
          </a:p>
          <a:p>
            <a:pPr marL="0" indent="0" algn="just" eaLnBrk="1" hangingPunct="1">
              <a:lnSpc>
                <a:spcPts val="2100"/>
              </a:lnSpc>
              <a:spcBef>
                <a:spcPts val="600"/>
              </a:spcBef>
              <a:spcAft>
                <a:spcPts val="600"/>
              </a:spcAft>
              <a:defRPr/>
            </a:pPr>
            <a:r>
              <a:rPr lang="it-IT" sz="1600" dirty="0"/>
              <a:t>Thanks to the user </a:t>
            </a:r>
            <a:r>
              <a:rPr lang="it-IT" sz="1600" dirty="0" err="1"/>
              <a:t>friendly</a:t>
            </a:r>
            <a:r>
              <a:rPr lang="it-IT" sz="1600" dirty="0"/>
              <a:t> GUI, </a:t>
            </a:r>
            <a:r>
              <a:rPr lang="it-IT" sz="1600" dirty="0" err="1"/>
              <a:t>it</a:t>
            </a:r>
            <a:r>
              <a:rPr lang="en-GB" sz="1600" dirty="0"/>
              <a:t> is so easy for the users to add any parameter to favourite selection on the homepage and create profiles with different levels of accessibility to the sensor’s parameters as observer, maintainer or specialist.</a:t>
            </a:r>
          </a:p>
        </p:txBody>
      </p:sp>
      <p:sp>
        <p:nvSpPr>
          <p:cNvPr id="4" name="Rectangle 4">
            <a:extLst>
              <a:ext uri="{FF2B5EF4-FFF2-40B4-BE49-F238E27FC236}">
                <a16:creationId xmlns:a16="http://schemas.microsoft.com/office/drawing/2014/main" id="{453D83CD-B460-4AF6-9707-C0514AD6C3A1}"/>
              </a:ext>
            </a:extLst>
          </p:cNvPr>
          <p:cNvSpPr>
            <a:spLocks noChangeArrowheads="1"/>
          </p:cNvSpPr>
          <p:nvPr/>
        </p:nvSpPr>
        <p:spPr bwMode="auto">
          <a:xfrm>
            <a:off x="311150" y="1052513"/>
            <a:ext cx="932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it-IT" b="1" dirty="0"/>
              <a:t>Basic Technical information</a:t>
            </a:r>
            <a:endParaRPr lang="it-IT" altLang="it-IT" b="1" dirty="0"/>
          </a:p>
        </p:txBody>
      </p:sp>
    </p:spTree>
    <p:extLst>
      <p:ext uri="{BB962C8B-B14F-4D97-AF65-F5344CB8AC3E}">
        <p14:creationId xmlns:p14="http://schemas.microsoft.com/office/powerpoint/2010/main" val="9199816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5"/>
          <p:cNvSpPr txBox="1">
            <a:spLocks noChangeArrowheads="1"/>
          </p:cNvSpPr>
          <p:nvPr/>
        </p:nvSpPr>
        <p:spPr bwMode="auto">
          <a:xfrm>
            <a:off x="0" y="5409220"/>
            <a:ext cx="9906000" cy="586957"/>
          </a:xfrm>
          <a:prstGeom prst="rect">
            <a:avLst/>
          </a:prstGeom>
          <a:noFill/>
          <a:ln w="9525">
            <a:noFill/>
            <a:miter lim="800000"/>
            <a:headEnd/>
            <a:tailEnd/>
          </a:ln>
        </p:spPr>
        <p:txBody>
          <a:bodyPr lIns="90000" tIns="46800" rIns="90000" bIns="46800">
            <a:spAutoFit/>
          </a:bodyPr>
          <a:lstStyle/>
          <a:p>
            <a:pPr algn="ctr" defTabSz="449263">
              <a:spcBef>
                <a:spcPct val="5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a:t>Thank you for your attention! </a:t>
            </a:r>
          </a:p>
        </p:txBody>
      </p:sp>
      <p:pic>
        <p:nvPicPr>
          <p:cNvPr id="4" name="Picture 11"/>
          <p:cNvPicPr>
            <a:picLocks noChangeAspect="1" noChangeArrowheads="1"/>
          </p:cNvPicPr>
          <p:nvPr/>
        </p:nvPicPr>
        <p:blipFill>
          <a:blip r:embed="rId3" cstate="print"/>
          <a:srcRect/>
          <a:stretch>
            <a:fillRect/>
          </a:stretch>
        </p:blipFill>
        <p:spPr bwMode="auto">
          <a:xfrm>
            <a:off x="3375669" y="1844824"/>
            <a:ext cx="3154661" cy="3154661"/>
          </a:xfrm>
          <a:prstGeom prst="rect">
            <a:avLst/>
          </a:prstGeom>
          <a:noFill/>
          <a:ln w="9525">
            <a:noFill/>
            <a:miter lim="800000"/>
            <a:headEnd/>
            <a:tailEnd/>
          </a:ln>
          <a:effectLst/>
        </p:spPr>
      </p:pic>
    </p:spTree>
    <p:extLst>
      <p:ext uri="{BB962C8B-B14F-4D97-AF65-F5344CB8AC3E}">
        <p14:creationId xmlns:p14="http://schemas.microsoft.com/office/powerpoint/2010/main" val="3701072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11138" y="74613"/>
            <a:ext cx="1681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en-US" sz="2000" b="1">
                <a:solidFill>
                  <a:schemeClr val="bg1"/>
                </a:solidFill>
              </a:rPr>
              <a:t>Introduction</a:t>
            </a:r>
          </a:p>
        </p:txBody>
      </p:sp>
      <p:sp>
        <p:nvSpPr>
          <p:cNvPr id="15365" name="Text Box 5"/>
          <p:cNvSpPr txBox="1">
            <a:spLocks noChangeArrowheads="1"/>
          </p:cNvSpPr>
          <p:nvPr/>
        </p:nvSpPr>
        <p:spPr bwMode="auto">
          <a:xfrm>
            <a:off x="242888" y="187325"/>
            <a:ext cx="16779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err="1"/>
              <a:t>Introduction</a:t>
            </a:r>
            <a:endParaRPr lang="it-IT" altLang="en-US" sz="2000" b="1" dirty="0"/>
          </a:p>
        </p:txBody>
      </p:sp>
      <p:sp>
        <p:nvSpPr>
          <p:cNvPr id="8" name="Text Box 5">
            <a:extLst>
              <a:ext uri="{FF2B5EF4-FFF2-40B4-BE49-F238E27FC236}">
                <a16:creationId xmlns:a16="http://schemas.microsoft.com/office/drawing/2014/main" id="{7619AEC4-EA4D-48F8-B030-FB4A53528F9B}"/>
              </a:ext>
            </a:extLst>
          </p:cNvPr>
          <p:cNvSpPr txBox="1">
            <a:spLocks noChangeArrowheads="1"/>
          </p:cNvSpPr>
          <p:nvPr/>
        </p:nvSpPr>
        <p:spPr bwMode="auto">
          <a:xfrm>
            <a:off x="631132" y="1441271"/>
            <a:ext cx="8577263" cy="2110706"/>
          </a:xfrm>
          <a:prstGeom prst="rect">
            <a:avLst/>
          </a:prstGeom>
          <a:noFill/>
          <a:ln>
            <a:noFill/>
          </a:ln>
        </p:spPr>
        <p:txBody>
          <a:bodyPr>
            <a:spAutoFit/>
          </a:bodyPr>
          <a:lstStyle>
            <a:lvl1pPr marL="177800" indent="-1778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85750" indent="-285750" algn="just" eaLnBrk="1" hangingPunct="1">
              <a:lnSpc>
                <a:spcPts val="2100"/>
              </a:lnSpc>
              <a:spcBef>
                <a:spcPts val="600"/>
              </a:spcBef>
              <a:spcAft>
                <a:spcPts val="600"/>
              </a:spcAft>
              <a:buFont typeface="Wingdings" panose="05000000000000000000" pitchFamily="2" charset="2"/>
              <a:buChar char="§"/>
              <a:defRPr/>
            </a:pPr>
            <a:r>
              <a:rPr lang="en-US" altLang="en-US" sz="1600" dirty="0">
                <a:latin typeface="Arial" charset="0"/>
                <a:cs typeface="Arial" charset="0"/>
              </a:rPr>
              <a:t>This unique device makes Carlo Gavazzi be recognized as the technological leader in sensor’s diagnostic and programming, with a game-changing new product that nobody else have available in its product range. The new Smart Configurator is a really user friendly, wireless solution that simplifies the configuration, adjustment and diagnosis of an IO-Link sensor, also installed on a machine.</a:t>
            </a:r>
          </a:p>
          <a:p>
            <a:pPr marL="285750" indent="-285750" algn="just" eaLnBrk="1" hangingPunct="1">
              <a:lnSpc>
                <a:spcPts val="2100"/>
              </a:lnSpc>
              <a:spcBef>
                <a:spcPts val="600"/>
              </a:spcBef>
              <a:spcAft>
                <a:spcPts val="600"/>
              </a:spcAft>
              <a:buFont typeface="Wingdings" panose="05000000000000000000" pitchFamily="2" charset="2"/>
              <a:buChar char="§"/>
              <a:defRPr/>
            </a:pPr>
            <a:r>
              <a:rPr lang="en-US" altLang="en-US" sz="1600" dirty="0">
                <a:latin typeface="Arial" charset="0"/>
                <a:cs typeface="Arial" charset="0"/>
              </a:rPr>
              <a:t>Thanks to this new device we expect Carlo Gavazzi to be recognized as one of the main players in Industry 4.0.</a:t>
            </a:r>
          </a:p>
        </p:txBody>
      </p:sp>
      <p:sp>
        <p:nvSpPr>
          <p:cNvPr id="6" name="Rectangle 4">
            <a:extLst>
              <a:ext uri="{FF2B5EF4-FFF2-40B4-BE49-F238E27FC236}">
                <a16:creationId xmlns:a16="http://schemas.microsoft.com/office/drawing/2014/main" id="{E1057491-C575-4F88-BA1A-D1545973EC32}"/>
              </a:ext>
            </a:extLst>
          </p:cNvPr>
          <p:cNvSpPr>
            <a:spLocks noChangeArrowheads="1"/>
          </p:cNvSpPr>
          <p:nvPr/>
        </p:nvSpPr>
        <p:spPr bwMode="auto">
          <a:xfrm>
            <a:off x="311150" y="1052513"/>
            <a:ext cx="93233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it-IT" b="1" dirty="0"/>
              <a:t>Expectations</a:t>
            </a:r>
            <a:endParaRPr lang="it-IT" altLang="it-IT" b="1" dirty="0"/>
          </a:p>
        </p:txBody>
      </p:sp>
    </p:spTree>
    <p:extLst>
      <p:ext uri="{BB962C8B-B14F-4D97-AF65-F5344CB8AC3E}">
        <p14:creationId xmlns:p14="http://schemas.microsoft.com/office/powerpoint/2010/main" val="3285211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left)">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D635051-EA32-4189-A5FC-3E4A126C219D}"/>
              </a:ext>
            </a:extLst>
          </p:cNvPr>
          <p:cNvSpPr txBox="1"/>
          <p:nvPr/>
        </p:nvSpPr>
        <p:spPr>
          <a:xfrm>
            <a:off x="5349044" y="1493033"/>
            <a:ext cx="3571147" cy="603883"/>
          </a:xfrm>
          <a:prstGeom prst="rect">
            <a:avLst/>
          </a:prstGeom>
          <a:noFill/>
        </p:spPr>
        <p:txBody>
          <a:bodyPr wrap="square" rtlCol="0">
            <a:spAutoFit/>
          </a:bodyPr>
          <a:lstStyle/>
          <a:p>
            <a:r>
              <a:rPr lang="en-US" sz="1600" b="1" dirty="0">
                <a:latin typeface="+mn-lt"/>
              </a:rPr>
              <a:t>Small and Medium size Machine / Distributors </a:t>
            </a:r>
          </a:p>
        </p:txBody>
      </p:sp>
      <p:pic>
        <p:nvPicPr>
          <p:cNvPr id="1030" name="Picture 6" descr="Related image">
            <a:extLst>
              <a:ext uri="{FF2B5EF4-FFF2-40B4-BE49-F238E27FC236}">
                <a16:creationId xmlns:a16="http://schemas.microsoft.com/office/drawing/2014/main" id="{FD189793-2D68-479D-84FB-4FA4CDCF0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54" y="2105106"/>
            <a:ext cx="3834138" cy="26174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chine">
            <a:extLst>
              <a:ext uri="{FF2B5EF4-FFF2-40B4-BE49-F238E27FC236}">
                <a16:creationId xmlns:a16="http://schemas.microsoft.com/office/drawing/2014/main" id="{2BE13F8D-5921-4FCB-86E2-0DF840F087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4872" y="2105106"/>
            <a:ext cx="2680456" cy="17799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A822BC-7CAE-461D-AC20-3B7B18BDF39C}"/>
              </a:ext>
            </a:extLst>
          </p:cNvPr>
          <p:cNvSpPr txBox="1"/>
          <p:nvPr/>
        </p:nvSpPr>
        <p:spPr>
          <a:xfrm>
            <a:off x="723623" y="1493033"/>
            <a:ext cx="3571147" cy="348109"/>
          </a:xfrm>
          <a:prstGeom prst="rect">
            <a:avLst/>
          </a:prstGeom>
          <a:noFill/>
        </p:spPr>
        <p:txBody>
          <a:bodyPr wrap="square" rtlCol="0">
            <a:spAutoFit/>
          </a:bodyPr>
          <a:lstStyle/>
          <a:p>
            <a:r>
              <a:rPr lang="en-US" sz="1600" b="1" dirty="0">
                <a:latin typeface="+mn-lt"/>
              </a:rPr>
              <a:t>Large Machine and Process </a:t>
            </a:r>
          </a:p>
        </p:txBody>
      </p:sp>
      <p:sp>
        <p:nvSpPr>
          <p:cNvPr id="8" name="TextBox 7">
            <a:extLst>
              <a:ext uri="{FF2B5EF4-FFF2-40B4-BE49-F238E27FC236}">
                <a16:creationId xmlns:a16="http://schemas.microsoft.com/office/drawing/2014/main" id="{B3DEF2E1-F440-4EEB-A061-156D4BA3B26E}"/>
              </a:ext>
            </a:extLst>
          </p:cNvPr>
          <p:cNvSpPr txBox="1"/>
          <p:nvPr/>
        </p:nvSpPr>
        <p:spPr>
          <a:xfrm>
            <a:off x="794354" y="4939386"/>
            <a:ext cx="3023754" cy="859659"/>
          </a:xfrm>
          <a:prstGeom prst="rect">
            <a:avLst/>
          </a:prstGeom>
          <a:noFill/>
        </p:spPr>
        <p:txBody>
          <a:bodyPr wrap="square" rtlCol="0">
            <a:spAutoFit/>
          </a:bodyPr>
          <a:lstStyle/>
          <a:p>
            <a:pPr marL="285750" indent="-285750">
              <a:buFont typeface="Arial" panose="020B0604020202020204" pitchFamily="34" charset="0"/>
              <a:buChar char="•"/>
            </a:pPr>
            <a:r>
              <a:rPr lang="en-US" sz="1600" dirty="0"/>
              <a:t>Simplify system design</a:t>
            </a:r>
          </a:p>
          <a:p>
            <a:pPr marL="285750" indent="-285750">
              <a:buFont typeface="Arial" panose="020B0604020202020204" pitchFamily="34" charset="0"/>
              <a:buChar char="•"/>
            </a:pPr>
            <a:r>
              <a:rPr lang="en-US" sz="1600" dirty="0"/>
              <a:t>Simplify maintenance</a:t>
            </a:r>
          </a:p>
          <a:p>
            <a:pPr marL="285750" indent="-285750">
              <a:buFont typeface="Arial" panose="020B0604020202020204" pitchFamily="34" charset="0"/>
              <a:buChar char="•"/>
            </a:pPr>
            <a:r>
              <a:rPr lang="en-US" sz="1600" dirty="0"/>
              <a:t>Use all IO Link features</a:t>
            </a:r>
          </a:p>
        </p:txBody>
      </p:sp>
      <p:pic>
        <p:nvPicPr>
          <p:cNvPr id="3" name="Picture 2">
            <a:extLst>
              <a:ext uri="{FF2B5EF4-FFF2-40B4-BE49-F238E27FC236}">
                <a16:creationId xmlns:a16="http://schemas.microsoft.com/office/drawing/2014/main" id="{69676805-F9B9-49D6-BAD8-35CAF355F90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 b="98329" l="1260" r="98898">
                        <a14:foregroundMark x1="8346" y1="48687" x2="80787" y2="46539"/>
                        <a14:foregroundMark x1="8819" y1="57279" x2="77165" y2="85919"/>
                        <a14:foregroundMark x1="8346" y1="55847" x2="76850" y2="55370"/>
                        <a14:foregroundMark x1="9291" y1="63246" x2="97795" y2="62530"/>
                        <a14:foregroundMark x1="7087" y1="69928" x2="92913" y2="69928"/>
                        <a14:foregroundMark x1="5354" y1="78520" x2="17638" y2="80430"/>
                        <a14:foregroundMark x1="90866" y1="44630" x2="91654" y2="68019"/>
                        <a14:foregroundMark x1="86457" y1="62530" x2="94803" y2="43437"/>
                        <a14:foregroundMark x1="85984" y1="48687" x2="88189" y2="65155"/>
                      </a14:backgroundRemoval>
                    </a14:imgEffect>
                  </a14:imgLayer>
                </a14:imgProps>
              </a:ext>
            </a:extLst>
          </a:blip>
          <a:stretch>
            <a:fillRect/>
          </a:stretch>
        </p:blipFill>
        <p:spPr>
          <a:xfrm>
            <a:off x="6313072" y="3015723"/>
            <a:ext cx="2791557" cy="1841988"/>
          </a:xfrm>
          <a:prstGeom prst="rect">
            <a:avLst/>
          </a:prstGeom>
        </p:spPr>
      </p:pic>
      <p:sp>
        <p:nvSpPr>
          <p:cNvPr id="12" name="TextBox 11">
            <a:extLst>
              <a:ext uri="{FF2B5EF4-FFF2-40B4-BE49-F238E27FC236}">
                <a16:creationId xmlns:a16="http://schemas.microsoft.com/office/drawing/2014/main" id="{793E7F05-7DF2-4E0F-8367-4A8B9BF9F4B8}"/>
              </a:ext>
            </a:extLst>
          </p:cNvPr>
          <p:cNvSpPr txBox="1"/>
          <p:nvPr/>
        </p:nvSpPr>
        <p:spPr>
          <a:xfrm>
            <a:off x="5169024" y="4939386"/>
            <a:ext cx="4068452" cy="859659"/>
          </a:xfrm>
          <a:prstGeom prst="rect">
            <a:avLst/>
          </a:prstGeom>
          <a:noFill/>
        </p:spPr>
        <p:txBody>
          <a:bodyPr wrap="square" rtlCol="0">
            <a:spAutoFit/>
          </a:bodyPr>
          <a:lstStyle/>
          <a:p>
            <a:pPr marL="285750" indent="-285750">
              <a:buFont typeface="Arial" panose="020B0604020202020204" pitchFamily="34" charset="0"/>
              <a:buChar char="•"/>
            </a:pPr>
            <a:r>
              <a:rPr lang="en-US" sz="1600" dirty="0"/>
              <a:t>Configurable sensor on the machine</a:t>
            </a:r>
          </a:p>
          <a:p>
            <a:pPr marL="285750" indent="-285750">
              <a:buFont typeface="Arial" panose="020B0604020202020204" pitchFamily="34" charset="0"/>
              <a:buChar char="•"/>
            </a:pPr>
            <a:r>
              <a:rPr lang="en-US" sz="1600" dirty="0"/>
              <a:t>Less inventory</a:t>
            </a:r>
          </a:p>
          <a:p>
            <a:pPr marL="285750" indent="-285750">
              <a:buFont typeface="Arial" panose="020B0604020202020204" pitchFamily="34" charset="0"/>
              <a:buChar char="•"/>
            </a:pPr>
            <a:r>
              <a:rPr lang="en-US" sz="1600" dirty="0"/>
              <a:t>Easy to use, flexible and portable</a:t>
            </a:r>
          </a:p>
        </p:txBody>
      </p:sp>
      <p:sp>
        <p:nvSpPr>
          <p:cNvPr id="13" name="Text Box 5">
            <a:extLst>
              <a:ext uri="{FF2B5EF4-FFF2-40B4-BE49-F238E27FC236}">
                <a16:creationId xmlns:a16="http://schemas.microsoft.com/office/drawing/2014/main" id="{FD8F065B-7269-4590-A15D-51A477561149}"/>
              </a:ext>
            </a:extLst>
          </p:cNvPr>
          <p:cNvSpPr txBox="1">
            <a:spLocks noChangeArrowheads="1"/>
          </p:cNvSpPr>
          <p:nvPr/>
        </p:nvSpPr>
        <p:spPr bwMode="auto">
          <a:xfrm>
            <a:off x="242888" y="187325"/>
            <a:ext cx="16779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err="1"/>
              <a:t>Introduction</a:t>
            </a:r>
            <a:endParaRPr lang="it-IT" altLang="en-US" sz="2000" b="1" dirty="0"/>
          </a:p>
        </p:txBody>
      </p:sp>
      <p:sp>
        <p:nvSpPr>
          <p:cNvPr id="14" name="Rectangle 3">
            <a:extLst>
              <a:ext uri="{FF2B5EF4-FFF2-40B4-BE49-F238E27FC236}">
                <a16:creationId xmlns:a16="http://schemas.microsoft.com/office/drawing/2014/main" id="{0AE8B990-1A58-4A7B-B2A0-7A300DCA293D}"/>
              </a:ext>
            </a:extLst>
          </p:cNvPr>
          <p:cNvSpPr>
            <a:spLocks noChangeArrowheads="1"/>
          </p:cNvSpPr>
          <p:nvPr/>
        </p:nvSpPr>
        <p:spPr bwMode="auto">
          <a:xfrm>
            <a:off x="311150" y="1052513"/>
            <a:ext cx="9323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b="1" dirty="0"/>
              <a:t>Markets of interest</a:t>
            </a:r>
            <a:endParaRPr lang="it-IT" altLang="en-US" b="1" dirty="0"/>
          </a:p>
        </p:txBody>
      </p:sp>
    </p:spTree>
    <p:extLst>
      <p:ext uri="{BB962C8B-B14F-4D97-AF65-F5344CB8AC3E}">
        <p14:creationId xmlns:p14="http://schemas.microsoft.com/office/powerpoint/2010/main" val="227509224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937 4.44444E-6 L -0.49596 -0.00487 " pathEditMode="relative" rAng="0" ptsTypes="AA">
                                      <p:cBhvr>
                                        <p:cTn id="6" dur="3000" fill="hold"/>
                                        <p:tgtEl>
                                          <p:spTgt spid="1030"/>
                                        </p:tgtEl>
                                        <p:attrNameLst>
                                          <p:attrName>ppt_x</p:attrName>
                                          <p:attrName>ppt_y</p:attrName>
                                        </p:attrNameLst>
                                      </p:cBhvr>
                                      <p:rCtr x="-24336" y="-255"/>
                                    </p:animMotion>
                                  </p:childTnLst>
                                </p:cTn>
                              </p:par>
                              <p:par>
                                <p:cTn id="7" presetID="42" presetClass="path" presetSubtype="0" accel="50000" decel="50000" fill="hold" grpId="0" nodeType="withEffect">
                                  <p:stCondLst>
                                    <p:cond delay="0"/>
                                  </p:stCondLst>
                                  <p:childTnLst>
                                    <p:animMotion origin="layout" path="M 4.87179E-6 4.44444E-6 L -0.49792 0.00115 " pathEditMode="relative" rAng="0" ptsTypes="AA">
                                      <p:cBhvr>
                                        <p:cTn id="8" dur="3000" fill="hold"/>
                                        <p:tgtEl>
                                          <p:spTgt spid="7"/>
                                        </p:tgtEl>
                                        <p:attrNameLst>
                                          <p:attrName>ppt_x</p:attrName>
                                          <p:attrName>ppt_y</p:attrName>
                                        </p:attrNameLst>
                                      </p:cBhvr>
                                      <p:rCtr x="-24904" y="46"/>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8"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D444FF2E-EBBF-46AA-AF87-9FE42CF7DCB0}"/>
              </a:ext>
            </a:extLst>
          </p:cNvPr>
          <p:cNvPicPr>
            <a:picLocks noChangeAspect="1"/>
          </p:cNvPicPr>
          <p:nvPr/>
        </p:nvPicPr>
        <p:blipFill rotWithShape="1">
          <a:blip r:embed="rId3">
            <a:extLst>
              <a:ext uri="{28A0092B-C50C-407E-A947-70E740481C1C}">
                <a14:useLocalDpi xmlns:a14="http://schemas.microsoft.com/office/drawing/2010/main" val="0"/>
              </a:ext>
            </a:extLst>
          </a:blip>
          <a:srcRect l="13064" r="15347"/>
          <a:stretch/>
        </p:blipFill>
        <p:spPr>
          <a:xfrm>
            <a:off x="5120530" y="1740289"/>
            <a:ext cx="3258084" cy="4551142"/>
          </a:xfrm>
          <a:prstGeom prst="rect">
            <a:avLst/>
          </a:prstGeom>
          <a:effectLst>
            <a:outerShdw blurRad="292100" dist="139700" dir="2700000" algn="ctr" rotWithShape="0">
              <a:srgbClr val="000000">
                <a:alpha val="35000"/>
              </a:srgbClr>
            </a:outerShdw>
          </a:effectLst>
        </p:spPr>
      </p:pic>
      <p:sp>
        <p:nvSpPr>
          <p:cNvPr id="34" name="Rectangle 3"/>
          <p:cNvSpPr>
            <a:spLocks noChangeArrowheads="1"/>
          </p:cNvSpPr>
          <p:nvPr/>
        </p:nvSpPr>
        <p:spPr bwMode="auto">
          <a:xfrm>
            <a:off x="34236" y="1627382"/>
            <a:ext cx="9871764" cy="4776956"/>
          </a:xfrm>
          <a:prstGeom prst="rect">
            <a:avLst/>
          </a:prstGeom>
          <a:solidFill>
            <a:srgbClr val="FFFFFF">
              <a:alpha val="79000"/>
            </a:srgbClr>
          </a:solidFill>
          <a:ln>
            <a:noFill/>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a-DK" altLang="da-DK" dirty="0"/>
          </a:p>
        </p:txBody>
      </p:sp>
      <p:sp>
        <p:nvSpPr>
          <p:cNvPr id="333857" name="Rectangle 1057"/>
          <p:cNvSpPr>
            <a:spLocks noChangeArrowheads="1"/>
          </p:cNvSpPr>
          <p:nvPr/>
        </p:nvSpPr>
        <p:spPr bwMode="auto">
          <a:xfrm>
            <a:off x="153988" y="785813"/>
            <a:ext cx="9286875" cy="461962"/>
          </a:xfrm>
          <a:prstGeom prst="rect">
            <a:avLst/>
          </a:prstGeom>
          <a:noFill/>
          <a:ln w="9525">
            <a:noFill/>
            <a:miter lim="800000"/>
            <a:headEnd/>
            <a:tailEnd/>
          </a:ln>
          <a:effectLst/>
        </p:spPr>
        <p:txBody>
          <a:bodyPr>
            <a:spAutoFit/>
          </a:bodyPr>
          <a:lstStyle/>
          <a:p>
            <a:pPr>
              <a:buClr>
                <a:srgbClr val="FF0000"/>
              </a:buClr>
              <a:defRPr/>
            </a:pPr>
            <a:endParaRPr lang="it-IT" sz="2400" b="1" dirty="0">
              <a:effectLst>
                <a:outerShdw blurRad="38100" dist="38100" dir="2700000" algn="tl">
                  <a:srgbClr val="000000">
                    <a:alpha val="43137"/>
                  </a:srgbClr>
                </a:outerShdw>
              </a:effectLst>
              <a:latin typeface="Arial" charset="0"/>
            </a:endParaRPr>
          </a:p>
        </p:txBody>
      </p:sp>
      <p:sp>
        <p:nvSpPr>
          <p:cNvPr id="18435"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dirty="0"/>
              <a:t>The </a:t>
            </a:r>
            <a:r>
              <a:rPr lang="it-IT" altLang="en-US" sz="2000" b="1" dirty="0" err="1"/>
              <a:t>product</a:t>
            </a:r>
            <a:endParaRPr lang="it-IT" altLang="en-US" sz="2000" b="1" dirty="0"/>
          </a:p>
        </p:txBody>
      </p:sp>
      <p:sp>
        <p:nvSpPr>
          <p:cNvPr id="18484" name="TextBox 35"/>
          <p:cNvSpPr txBox="1">
            <a:spLocks noChangeArrowheads="1"/>
          </p:cNvSpPr>
          <p:nvPr/>
        </p:nvSpPr>
        <p:spPr bwMode="auto">
          <a:xfrm>
            <a:off x="1760647" y="3922296"/>
            <a:ext cx="1532163"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en-US" sz="1400" dirty="0">
                <a:latin typeface="+mn-lt"/>
              </a:rPr>
              <a:t>Display </a:t>
            </a:r>
            <a:r>
              <a:rPr lang="it-IT" altLang="en-US" sz="1400" dirty="0" err="1">
                <a:latin typeface="+mn-lt"/>
              </a:rPr>
              <a:t>type</a:t>
            </a:r>
            <a:endParaRPr lang="en-GB" altLang="en-US" sz="1400" dirty="0">
              <a:latin typeface="+mn-lt"/>
            </a:endParaRPr>
          </a:p>
          <a:p>
            <a:pPr eaLnBrk="1" hangingPunct="1"/>
            <a:r>
              <a:rPr lang="en-GB" altLang="en-US" sz="1400" b="1" dirty="0">
                <a:latin typeface="+mn-lt"/>
              </a:rPr>
              <a:t>T: </a:t>
            </a:r>
            <a:r>
              <a:rPr lang="en-GB" altLang="en-US" sz="1400" dirty="0">
                <a:latin typeface="+mn-lt"/>
              </a:rPr>
              <a:t>Touch screen</a:t>
            </a:r>
            <a:endParaRPr lang="en-GB" altLang="en-US" sz="1400" b="1" dirty="0">
              <a:latin typeface="+mn-lt"/>
            </a:endParaRPr>
          </a:p>
        </p:txBody>
      </p:sp>
      <p:cxnSp>
        <p:nvCxnSpPr>
          <p:cNvPr id="39" name="Straight Connector 36"/>
          <p:cNvCxnSpPr/>
          <p:nvPr/>
        </p:nvCxnSpPr>
        <p:spPr bwMode="auto">
          <a:xfrm flipH="1">
            <a:off x="3184798" y="3405986"/>
            <a:ext cx="1513" cy="4999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
          <p:cNvSpPr txBox="1"/>
          <p:nvPr/>
        </p:nvSpPr>
        <p:spPr bwMode="auto">
          <a:xfrm>
            <a:off x="1875495" y="2806835"/>
            <a:ext cx="953269" cy="615553"/>
          </a:xfrm>
          <a:prstGeom prst="rect">
            <a:avLst/>
          </a:prstGeom>
          <a:noFill/>
          <a:effectLst>
            <a:outerShdw blurRad="50800" dist="38100" dir="16200000" rotWithShape="0">
              <a:prstClr val="black">
                <a:alpha val="40000"/>
              </a:prstClr>
            </a:outerShdw>
          </a:effectLst>
        </p:spPr>
        <p:txBody>
          <a:bodyPr wrap="square">
            <a:spAutoFit/>
          </a:bodyPr>
          <a:lstStyle>
            <a:defPPr>
              <a:defRPr lang="it-IT"/>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GB" sz="3400" b="1" dirty="0">
                <a:solidFill>
                  <a:srgbClr val="002060"/>
                </a:solidFill>
                <a:effectLst>
                  <a:outerShdw blurRad="38100" dist="38100" dir="2700000" algn="tl">
                    <a:srgbClr val="000000">
                      <a:alpha val="43137"/>
                    </a:srgbClr>
                  </a:outerShdw>
                </a:effectLst>
              </a:rPr>
              <a:t>S C</a:t>
            </a:r>
            <a:endParaRPr lang="en-GB" sz="3400" b="1" dirty="0">
              <a:solidFill>
                <a:srgbClr val="339966"/>
              </a:solidFill>
              <a:effectLst>
                <a:outerShdw blurRad="38100" dist="38100" dir="2700000" algn="tl">
                  <a:srgbClr val="000000">
                    <a:alpha val="43137"/>
                  </a:srgbClr>
                </a:outerShdw>
              </a:effectLst>
            </a:endParaRPr>
          </a:p>
        </p:txBody>
      </p:sp>
      <p:sp>
        <p:nvSpPr>
          <p:cNvPr id="33" name="TextBox 46"/>
          <p:cNvSpPr txBox="1"/>
          <p:nvPr/>
        </p:nvSpPr>
        <p:spPr bwMode="auto">
          <a:xfrm>
            <a:off x="4520952" y="2806438"/>
            <a:ext cx="765175" cy="615950"/>
          </a:xfrm>
          <a:prstGeom prst="rect">
            <a:avLst/>
          </a:prstGeom>
          <a:noFill/>
          <a:effectLst>
            <a:outerShdw blurRad="50800" dist="38100" dir="16200000" rotWithShape="0">
              <a:prstClr val="black">
                <a:alpha val="40000"/>
              </a:prstClr>
            </a:outerShdw>
          </a:effectLst>
        </p:spPr>
        <p:txBody>
          <a:bodyPr>
            <a:spAutoFit/>
          </a:bodyPr>
          <a:lstStyle>
            <a:defPPr>
              <a:defRPr lang="it-IT"/>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GB" sz="3400" b="1" dirty="0">
                <a:solidFill>
                  <a:srgbClr val="002060"/>
                </a:solidFill>
                <a:effectLst>
                  <a:outerShdw blurRad="38100" dist="38100" dir="2700000" algn="tl">
                    <a:srgbClr val="000000">
                      <a:alpha val="43137"/>
                    </a:srgbClr>
                  </a:outerShdw>
                </a:effectLst>
              </a:rPr>
              <a:t>55</a:t>
            </a:r>
          </a:p>
        </p:txBody>
      </p:sp>
      <p:sp>
        <p:nvSpPr>
          <p:cNvPr id="4" name="Rettangolo 3"/>
          <p:cNvSpPr/>
          <p:nvPr/>
        </p:nvSpPr>
        <p:spPr>
          <a:xfrm>
            <a:off x="2963201" y="2806835"/>
            <a:ext cx="1643891" cy="615553"/>
          </a:xfrm>
          <a:prstGeom prst="rect">
            <a:avLst/>
          </a:prstGeom>
          <a:noFill/>
          <a:effectLst>
            <a:outerShdw blurRad="50800" dist="38100" dir="16200000" rotWithShape="0">
              <a:prstClr val="black">
                <a:alpha val="40000"/>
              </a:prstClr>
            </a:outerShdw>
          </a:effectLst>
        </p:spPr>
        <p:txBody>
          <a:bodyPr wrap="square">
            <a:spAutoFit/>
          </a:bodyPr>
          <a:lstStyle/>
          <a:p>
            <a:r>
              <a:rPr lang="it-IT" sz="3400" b="1" dirty="0">
                <a:solidFill>
                  <a:srgbClr val="002060"/>
                </a:solidFill>
                <a:effectLst>
                  <a:outerShdw blurRad="38100" dist="38100" dir="2700000" algn="tl">
                    <a:srgbClr val="000000">
                      <a:alpha val="43137"/>
                    </a:srgbClr>
                  </a:outerShdw>
                </a:effectLst>
              </a:rPr>
              <a:t>T     </a:t>
            </a:r>
            <a:r>
              <a:rPr lang="en-GB" sz="3400" b="1" dirty="0">
                <a:solidFill>
                  <a:srgbClr val="002060"/>
                </a:solidFill>
                <a:effectLst>
                  <a:outerShdw blurRad="38100" dist="38100" dir="2700000" algn="tl">
                    <a:srgbClr val="000000">
                      <a:alpha val="43137"/>
                    </a:srgbClr>
                  </a:outerShdw>
                </a:effectLst>
              </a:rPr>
              <a:t>L</a:t>
            </a:r>
          </a:p>
        </p:txBody>
      </p:sp>
      <p:sp>
        <p:nvSpPr>
          <p:cNvPr id="50" name="TextBox 35"/>
          <p:cNvSpPr txBox="1">
            <a:spLocks noChangeArrowheads="1"/>
          </p:cNvSpPr>
          <p:nvPr/>
        </p:nvSpPr>
        <p:spPr bwMode="auto">
          <a:xfrm>
            <a:off x="1492610" y="2096852"/>
            <a:ext cx="1732198"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400" dirty="0">
                <a:latin typeface="+mn-lt"/>
              </a:rPr>
              <a:t>Smart Configurator</a:t>
            </a:r>
          </a:p>
        </p:txBody>
      </p:sp>
      <p:cxnSp>
        <p:nvCxnSpPr>
          <p:cNvPr id="55" name="Straight Connector 36"/>
          <p:cNvCxnSpPr>
            <a:cxnSpLocks/>
            <a:stCxn id="50" idx="2"/>
          </p:cNvCxnSpPr>
          <p:nvPr/>
        </p:nvCxnSpPr>
        <p:spPr bwMode="auto">
          <a:xfrm flipH="1">
            <a:off x="2356707" y="2404629"/>
            <a:ext cx="2002" cy="4528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32"/>
          <p:cNvSpPr txBox="1">
            <a:spLocks noChangeArrowheads="1"/>
          </p:cNvSpPr>
          <p:nvPr/>
        </p:nvSpPr>
        <p:spPr bwMode="auto">
          <a:xfrm>
            <a:off x="3580842" y="3922296"/>
            <a:ext cx="1908212" cy="954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it-IT" altLang="en-US" sz="1400" dirty="0" err="1">
                <a:latin typeface="+mn-lt"/>
              </a:rPr>
              <a:t>Type</a:t>
            </a:r>
            <a:r>
              <a:rPr lang="it-IT" altLang="en-US" sz="1400" dirty="0">
                <a:latin typeface="+mn-lt"/>
              </a:rPr>
              <a:t> of </a:t>
            </a:r>
            <a:r>
              <a:rPr lang="it-IT" altLang="en-US" sz="1400" dirty="0" err="1">
                <a:latin typeface="+mn-lt"/>
              </a:rPr>
              <a:t>connectors</a:t>
            </a:r>
            <a:endParaRPr lang="en-GB" altLang="en-US" sz="1400" dirty="0">
              <a:latin typeface="+mn-lt"/>
            </a:endParaRPr>
          </a:p>
          <a:p>
            <a:pPr eaLnBrk="1" hangingPunct="1"/>
            <a:r>
              <a:rPr lang="en-GB" altLang="en-US" sz="1400" b="1" dirty="0">
                <a:latin typeface="+mn-lt"/>
              </a:rPr>
              <a:t>L:  </a:t>
            </a:r>
            <a:r>
              <a:rPr lang="en-GB" altLang="en-US" sz="1400" dirty="0">
                <a:latin typeface="+mn-lt"/>
              </a:rPr>
              <a:t>1 x M8 3-wire, 1 x  M8 4-wire, 1 x M12</a:t>
            </a:r>
          </a:p>
          <a:p>
            <a:pPr eaLnBrk="1" hangingPunct="1"/>
            <a:endParaRPr lang="en-GB" altLang="en-US" sz="1400" dirty="0">
              <a:latin typeface="Calibri" pitchFamily="34" charset="0"/>
            </a:endParaRPr>
          </a:p>
        </p:txBody>
      </p:sp>
      <p:cxnSp>
        <p:nvCxnSpPr>
          <p:cNvPr id="73" name="Straight Connector 33"/>
          <p:cNvCxnSpPr/>
          <p:nvPr/>
        </p:nvCxnSpPr>
        <p:spPr bwMode="auto">
          <a:xfrm>
            <a:off x="4048894" y="3395226"/>
            <a:ext cx="0" cy="5106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4">
            <a:extLst>
              <a:ext uri="{FF2B5EF4-FFF2-40B4-BE49-F238E27FC236}">
                <a16:creationId xmlns:a16="http://schemas.microsoft.com/office/drawing/2014/main" id="{EC68E3C2-948C-41DF-AAC1-CF9E821242FC}"/>
              </a:ext>
            </a:extLst>
          </p:cNvPr>
          <p:cNvSpPr>
            <a:spLocks noChangeArrowheads="1"/>
          </p:cNvSpPr>
          <p:nvPr/>
        </p:nvSpPr>
        <p:spPr bwMode="auto">
          <a:xfrm>
            <a:off x="311150" y="1052513"/>
            <a:ext cx="93233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b="1" dirty="0"/>
              <a:t>Relevant Technical Data</a:t>
            </a:r>
          </a:p>
          <a:p>
            <a:pPr algn="ctr" eaLnBrk="1" hangingPunct="1"/>
            <a:r>
              <a:rPr lang="en-GB" altLang="en-US" b="1" dirty="0"/>
              <a:t>Type code for standard product</a:t>
            </a:r>
            <a:endParaRPr lang="it-IT" altLang="en-US" b="1" dirty="0"/>
          </a:p>
        </p:txBody>
      </p:sp>
      <p:sp>
        <p:nvSpPr>
          <p:cNvPr id="24" name="TextBox 35">
            <a:extLst>
              <a:ext uri="{FF2B5EF4-FFF2-40B4-BE49-F238E27FC236}">
                <a16:creationId xmlns:a16="http://schemas.microsoft.com/office/drawing/2014/main" id="{D2870230-88AA-43C0-A80B-1608DF27362E}"/>
              </a:ext>
            </a:extLst>
          </p:cNvPr>
          <p:cNvSpPr txBox="1">
            <a:spLocks noChangeArrowheads="1"/>
          </p:cNvSpPr>
          <p:nvPr/>
        </p:nvSpPr>
        <p:spPr bwMode="auto">
          <a:xfrm>
            <a:off x="3944888" y="2096852"/>
            <a:ext cx="1732198"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400" dirty="0">
                <a:latin typeface="+mn-lt"/>
              </a:rPr>
              <a:t>Screen size</a:t>
            </a:r>
            <a:endParaRPr lang="en-GB" altLang="en-US" sz="1400" b="1" dirty="0">
              <a:latin typeface="+mn-lt"/>
            </a:endParaRPr>
          </a:p>
          <a:p>
            <a:pPr eaLnBrk="1" hangingPunct="1"/>
            <a:r>
              <a:rPr lang="en-GB" altLang="en-US" sz="1400" b="1" dirty="0">
                <a:latin typeface="+mn-lt"/>
              </a:rPr>
              <a:t>55</a:t>
            </a:r>
            <a:r>
              <a:rPr lang="en-GB" altLang="en-US" sz="1400" dirty="0">
                <a:latin typeface="+mn-lt"/>
              </a:rPr>
              <a:t>: 5.5” HD </a:t>
            </a:r>
            <a:r>
              <a:rPr lang="en-GB" altLang="en-US" sz="1400" dirty="0" err="1">
                <a:latin typeface="+mn-lt"/>
              </a:rPr>
              <a:t>diplay</a:t>
            </a:r>
            <a:endParaRPr lang="en-GB" altLang="en-US" sz="1400" dirty="0">
              <a:latin typeface="+mn-lt"/>
            </a:endParaRPr>
          </a:p>
        </p:txBody>
      </p:sp>
      <p:cxnSp>
        <p:nvCxnSpPr>
          <p:cNvPr id="25" name="Straight Connector 36">
            <a:extLst>
              <a:ext uri="{FF2B5EF4-FFF2-40B4-BE49-F238E27FC236}">
                <a16:creationId xmlns:a16="http://schemas.microsoft.com/office/drawing/2014/main" id="{340A6ACD-2391-4674-B5CD-E3FAD5E6F436}"/>
              </a:ext>
            </a:extLst>
          </p:cNvPr>
          <p:cNvCxnSpPr>
            <a:cxnSpLocks/>
            <a:stCxn id="24" idx="2"/>
          </p:cNvCxnSpPr>
          <p:nvPr/>
        </p:nvCxnSpPr>
        <p:spPr bwMode="auto">
          <a:xfrm flipH="1">
            <a:off x="4808985" y="2620072"/>
            <a:ext cx="2002" cy="2374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2213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147BA76A-6076-4240-B134-C76A6B0F9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962358"/>
            <a:ext cx="1999820" cy="421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ext Box 4"/>
          <p:cNvSpPr txBox="1">
            <a:spLocks noChangeArrowheads="1"/>
          </p:cNvSpPr>
          <p:nvPr/>
        </p:nvSpPr>
        <p:spPr bwMode="auto">
          <a:xfrm>
            <a:off x="350961" y="1556792"/>
            <a:ext cx="7194327" cy="460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940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ts val="1920"/>
              </a:lnSpc>
              <a:spcBef>
                <a:spcPts val="1200"/>
              </a:spcBef>
              <a:spcAft>
                <a:spcPts val="600"/>
              </a:spcAft>
              <a:buClr>
                <a:schemeClr val="tx1"/>
              </a:buClr>
              <a:buFont typeface="Wingdings" panose="05000000000000000000" pitchFamily="2" charset="2"/>
              <a:buChar char="§"/>
            </a:pPr>
            <a:r>
              <a:rPr lang="en-GB" altLang="en-US" sz="1600" dirty="0">
                <a:cs typeface="Arial" panose="020B0604020202020204" pitchFamily="34" charset="0"/>
              </a:rPr>
              <a:t>5.5” HD touch screen display 720 x 1280 pixels</a:t>
            </a:r>
          </a:p>
          <a:p>
            <a:pPr eaLnBrk="1" hangingPunct="1">
              <a:lnSpc>
                <a:spcPts val="1920"/>
              </a:lnSpc>
              <a:spcBef>
                <a:spcPts val="1200"/>
              </a:spcBef>
              <a:spcAft>
                <a:spcPts val="600"/>
              </a:spcAft>
              <a:buClr>
                <a:schemeClr val="tx1"/>
              </a:buClr>
              <a:buFont typeface="Wingdings" panose="05000000000000000000" pitchFamily="2" charset="2"/>
              <a:buChar char="§"/>
            </a:pPr>
            <a:r>
              <a:rPr lang="it-IT" altLang="en-US" sz="1600" dirty="0">
                <a:cs typeface="Arial" panose="020B0604020202020204" pitchFamily="34" charset="0"/>
              </a:rPr>
              <a:t>B</a:t>
            </a:r>
            <a:r>
              <a:rPr lang="en-GB" altLang="en-US" sz="1600" dirty="0" err="1">
                <a:cs typeface="Arial" panose="020B0604020202020204" pitchFamily="34" charset="0"/>
              </a:rPr>
              <a:t>ody</a:t>
            </a:r>
            <a:r>
              <a:rPr lang="en-GB" altLang="en-US" sz="1600" dirty="0">
                <a:cs typeface="Arial" panose="020B0604020202020204" pitchFamily="34" charset="0"/>
              </a:rPr>
              <a:t> in polycarbonate, IP30</a:t>
            </a:r>
          </a:p>
          <a:p>
            <a:pPr eaLnBrk="1" hangingPunct="1">
              <a:lnSpc>
                <a:spcPts val="1920"/>
              </a:lnSpc>
              <a:spcBef>
                <a:spcPts val="1200"/>
              </a:spcBef>
              <a:spcAft>
                <a:spcPts val="600"/>
              </a:spcAft>
              <a:buClr>
                <a:schemeClr val="tx1"/>
              </a:buClr>
              <a:buFont typeface="Wingdings" panose="05000000000000000000" pitchFamily="2" charset="2"/>
              <a:buChar char="§"/>
            </a:pPr>
            <a:r>
              <a:rPr lang="en-GB" altLang="en-US" sz="1600" dirty="0">
                <a:cs typeface="Arial" panose="020B0604020202020204" pitchFamily="34" charset="0"/>
              </a:rPr>
              <a:t>Internal memory and microSD card expandable memory</a:t>
            </a:r>
          </a:p>
          <a:p>
            <a:pPr eaLnBrk="1" hangingPunct="1">
              <a:lnSpc>
                <a:spcPts val="1920"/>
              </a:lnSpc>
              <a:spcBef>
                <a:spcPts val="1200"/>
              </a:spcBef>
              <a:spcAft>
                <a:spcPts val="600"/>
              </a:spcAft>
              <a:buClr>
                <a:schemeClr val="tx1"/>
              </a:buClr>
              <a:buFont typeface="Wingdings" panose="05000000000000000000" pitchFamily="2" charset="2"/>
              <a:buChar char="§"/>
            </a:pPr>
            <a:r>
              <a:rPr lang="en-GB" altLang="en-US" sz="1600" dirty="0">
                <a:cs typeface="Arial" panose="020B0604020202020204" pitchFamily="34" charset="0"/>
              </a:rPr>
              <a:t>Wi-Fi enabled (</a:t>
            </a:r>
            <a:r>
              <a:rPr lang="en-GB" altLang="en-US" sz="1600" dirty="0" err="1">
                <a:cs typeface="Arial" panose="020B0604020202020204" pitchFamily="34" charset="0"/>
              </a:rPr>
              <a:t>b,g,n</a:t>
            </a:r>
            <a:r>
              <a:rPr lang="en-GB" altLang="en-US" sz="1600" dirty="0">
                <a:cs typeface="Arial" panose="020B0604020202020204" pitchFamily="34" charset="0"/>
              </a:rPr>
              <a:t>)</a:t>
            </a:r>
          </a:p>
          <a:p>
            <a:pPr eaLnBrk="1" hangingPunct="1">
              <a:lnSpc>
                <a:spcPts val="1920"/>
              </a:lnSpc>
              <a:spcBef>
                <a:spcPts val="1200"/>
              </a:spcBef>
              <a:spcAft>
                <a:spcPts val="600"/>
              </a:spcAft>
              <a:buClr>
                <a:schemeClr val="tx1"/>
              </a:buClr>
              <a:buFont typeface="Wingdings" panose="05000000000000000000" pitchFamily="2" charset="2"/>
              <a:buChar char="§"/>
            </a:pPr>
            <a:r>
              <a:rPr lang="en-GB" altLang="en-US" sz="1600" dirty="0">
                <a:cs typeface="Arial" panose="020B0604020202020204" pitchFamily="34" charset="0"/>
              </a:rPr>
              <a:t>Micro USB port</a:t>
            </a:r>
          </a:p>
          <a:p>
            <a:pPr eaLnBrk="1" hangingPunct="1">
              <a:lnSpc>
                <a:spcPts val="1920"/>
              </a:lnSpc>
              <a:spcBef>
                <a:spcPts val="1200"/>
              </a:spcBef>
              <a:spcAft>
                <a:spcPts val="600"/>
              </a:spcAft>
              <a:buClr>
                <a:schemeClr val="tx1"/>
              </a:buClr>
              <a:buFont typeface="Wingdings" panose="05000000000000000000" pitchFamily="2" charset="2"/>
              <a:buChar char="§"/>
            </a:pPr>
            <a:r>
              <a:rPr lang="en-GB" altLang="en-US" sz="1600" dirty="0">
                <a:cs typeface="Arial" panose="020B0604020202020204" pitchFamily="34" charset="0"/>
              </a:rPr>
              <a:t>High capacity rechargeable Li-ion battery</a:t>
            </a:r>
          </a:p>
          <a:p>
            <a:pPr eaLnBrk="1" hangingPunct="1">
              <a:lnSpc>
                <a:spcPts val="1920"/>
              </a:lnSpc>
              <a:spcBef>
                <a:spcPts val="1200"/>
              </a:spcBef>
              <a:spcAft>
                <a:spcPts val="600"/>
              </a:spcAft>
              <a:buClr>
                <a:schemeClr val="tx1"/>
              </a:buClr>
              <a:buFont typeface="Wingdings" panose="05000000000000000000" pitchFamily="2" charset="2"/>
              <a:buChar char="§"/>
            </a:pPr>
            <a:r>
              <a:rPr lang="it-IT" altLang="en-US" sz="1600" dirty="0">
                <a:cs typeface="Arial" panose="020B0604020202020204" pitchFamily="34" charset="0"/>
              </a:rPr>
              <a:t>P</a:t>
            </a:r>
            <a:r>
              <a:rPr lang="en-GB" altLang="en-US" sz="1600" dirty="0" err="1">
                <a:cs typeface="Arial" panose="020B0604020202020204" pitchFamily="34" charset="0"/>
              </a:rPr>
              <a:t>ossibility</a:t>
            </a:r>
            <a:r>
              <a:rPr lang="en-GB" altLang="en-US" sz="1600" dirty="0">
                <a:cs typeface="Arial" panose="020B0604020202020204" pitchFamily="34" charset="0"/>
              </a:rPr>
              <a:t> to recharge the battery with a power bank</a:t>
            </a:r>
          </a:p>
          <a:p>
            <a:pPr eaLnBrk="1" hangingPunct="1">
              <a:lnSpc>
                <a:spcPts val="1920"/>
              </a:lnSpc>
              <a:spcBef>
                <a:spcPts val="1200"/>
              </a:spcBef>
              <a:spcAft>
                <a:spcPts val="600"/>
              </a:spcAft>
              <a:buClr>
                <a:schemeClr val="tx1"/>
              </a:buClr>
              <a:buFont typeface="Wingdings" panose="05000000000000000000" pitchFamily="2" charset="2"/>
              <a:buChar char="§"/>
            </a:pPr>
            <a:r>
              <a:rPr lang="en-GB" altLang="en-US" sz="1600" dirty="0">
                <a:cs typeface="Arial" panose="020B0604020202020204" pitchFamily="34" charset="0"/>
              </a:rPr>
              <a:t>LED indicators for the main battery</a:t>
            </a:r>
          </a:p>
          <a:p>
            <a:pPr eaLnBrk="1" hangingPunct="1">
              <a:lnSpc>
                <a:spcPts val="1920"/>
              </a:lnSpc>
              <a:spcBef>
                <a:spcPts val="1200"/>
              </a:spcBef>
              <a:spcAft>
                <a:spcPts val="600"/>
              </a:spcAft>
              <a:buClr>
                <a:schemeClr val="tx1"/>
              </a:buClr>
              <a:buFont typeface="Wingdings" panose="05000000000000000000" pitchFamily="2" charset="2"/>
              <a:buChar char="§"/>
            </a:pPr>
            <a:r>
              <a:rPr lang="en-GB" altLang="en-US" sz="1600" dirty="0">
                <a:cs typeface="Arial" panose="020B0604020202020204" pitchFamily="34" charset="0"/>
              </a:rPr>
              <a:t>Lanyard and belt clip for portability</a:t>
            </a:r>
          </a:p>
          <a:p>
            <a:pPr eaLnBrk="1" hangingPunct="1">
              <a:lnSpc>
                <a:spcPts val="1920"/>
              </a:lnSpc>
              <a:spcBef>
                <a:spcPts val="1200"/>
              </a:spcBef>
              <a:spcAft>
                <a:spcPts val="600"/>
              </a:spcAft>
              <a:buClr>
                <a:schemeClr val="tx1"/>
              </a:buClr>
              <a:buFont typeface="Wingdings" panose="05000000000000000000" pitchFamily="2" charset="2"/>
              <a:buChar char="§"/>
            </a:pPr>
            <a:r>
              <a:rPr lang="en-GB" altLang="en-US" sz="1600" dirty="0">
                <a:cs typeface="Arial" panose="020B0604020202020204" pitchFamily="34" charset="0"/>
              </a:rPr>
              <a:t>Transportation bag</a:t>
            </a:r>
          </a:p>
        </p:txBody>
      </p:sp>
      <p:sp>
        <p:nvSpPr>
          <p:cNvPr id="19459" name="Text Box 5"/>
          <p:cNvSpPr txBox="1">
            <a:spLocks noChangeArrowheads="1"/>
          </p:cNvSpPr>
          <p:nvPr/>
        </p:nvSpPr>
        <p:spPr bwMode="auto">
          <a:xfrm>
            <a:off x="242888" y="187325"/>
            <a:ext cx="16652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itchFamily="34" charset="0"/>
              </a:defRPr>
            </a:lvl9pPr>
          </a:lstStyle>
          <a:p>
            <a:pPr eaLnBrk="1" hangingPunct="1">
              <a:spcBef>
                <a:spcPct val="50000"/>
              </a:spcBef>
            </a:pPr>
            <a:r>
              <a:rPr lang="it-IT" altLang="en-US" sz="2000" b="1"/>
              <a:t>The product</a:t>
            </a:r>
          </a:p>
        </p:txBody>
      </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82" t="7871" r="68141" b="8969"/>
          <a:stretch/>
        </p:blipFill>
        <p:spPr bwMode="auto">
          <a:xfrm>
            <a:off x="9201472" y="4041068"/>
            <a:ext cx="478711" cy="33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4">
            <a:extLst>
              <a:ext uri="{FF2B5EF4-FFF2-40B4-BE49-F238E27FC236}">
                <a16:creationId xmlns:a16="http://schemas.microsoft.com/office/drawing/2014/main" id="{4811900F-BBAE-423D-A170-EDCB554E302D}"/>
              </a:ext>
            </a:extLst>
          </p:cNvPr>
          <p:cNvSpPr>
            <a:spLocks noChangeArrowheads="1"/>
          </p:cNvSpPr>
          <p:nvPr/>
        </p:nvSpPr>
        <p:spPr bwMode="auto">
          <a:xfrm>
            <a:off x="311150" y="1052513"/>
            <a:ext cx="93233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b="1" dirty="0"/>
              <a:t>Relevant Technical Data</a:t>
            </a:r>
          </a:p>
        </p:txBody>
      </p:sp>
      <p:pic>
        <p:nvPicPr>
          <p:cNvPr id="3" name="Immagine 2">
            <a:extLst>
              <a:ext uri="{FF2B5EF4-FFF2-40B4-BE49-F238E27FC236}">
                <a16:creationId xmlns:a16="http://schemas.microsoft.com/office/drawing/2014/main" id="{9B81A397-DB55-4882-984B-39D138F7DFFD}"/>
              </a:ext>
            </a:extLst>
          </p:cNvPr>
          <p:cNvPicPr>
            <a:picLocks noChangeAspect="1"/>
          </p:cNvPicPr>
          <p:nvPr/>
        </p:nvPicPr>
        <p:blipFill rotWithShape="1">
          <a:blip r:embed="rId5">
            <a:extLst>
              <a:ext uri="{28A0092B-C50C-407E-A947-70E740481C1C}">
                <a14:useLocalDpi xmlns:a14="http://schemas.microsoft.com/office/drawing/2010/main" val="0"/>
              </a:ext>
            </a:extLst>
          </a:blip>
          <a:srcRect l="22050" t="2120" r="22301" b="757"/>
          <a:stretch/>
        </p:blipFill>
        <p:spPr>
          <a:xfrm>
            <a:off x="6609184" y="1016732"/>
            <a:ext cx="3144923" cy="5488781"/>
          </a:xfrm>
          <a:prstGeom prst="rect">
            <a:avLst/>
          </a:prstGeom>
          <a:effectLst>
            <a:outerShdw blurRad="292100" dist="139700" dir="2700000" algn="ctr" rotWithShape="0">
              <a:srgbClr val="000000">
                <a:alpha val="35000"/>
              </a:srgbClr>
            </a:outerShdw>
          </a:effectLst>
        </p:spPr>
      </p:pic>
      <p:pic>
        <p:nvPicPr>
          <p:cNvPr id="8" name="Immagine 7">
            <a:extLst>
              <a:ext uri="{FF2B5EF4-FFF2-40B4-BE49-F238E27FC236}">
                <a16:creationId xmlns:a16="http://schemas.microsoft.com/office/drawing/2014/main" id="{5C0BA35F-D4D1-47CC-AF28-EE0832AE07F4}"/>
              </a:ext>
            </a:extLst>
          </p:cNvPr>
          <p:cNvPicPr>
            <a:picLocks noChangeAspect="1"/>
          </p:cNvPicPr>
          <p:nvPr/>
        </p:nvPicPr>
        <p:blipFill rotWithShape="1">
          <a:blip r:embed="rId6"/>
          <a:srcRect l="31527" t="23546" r="58236" b="21582"/>
          <a:stretch/>
        </p:blipFill>
        <p:spPr>
          <a:xfrm>
            <a:off x="9129464" y="4643538"/>
            <a:ext cx="557301" cy="430832"/>
          </a:xfrm>
          <a:prstGeom prst="rect">
            <a:avLst/>
          </a:prstGeom>
        </p:spPr>
      </p:pic>
      <p:pic>
        <p:nvPicPr>
          <p:cNvPr id="10" name="Immagine 9">
            <a:extLst>
              <a:ext uri="{FF2B5EF4-FFF2-40B4-BE49-F238E27FC236}">
                <a16:creationId xmlns:a16="http://schemas.microsoft.com/office/drawing/2014/main" id="{35157021-C72A-4E1B-82A4-23EC565E88A1}"/>
              </a:ext>
            </a:extLst>
          </p:cNvPr>
          <p:cNvPicPr>
            <a:picLocks noChangeAspect="1"/>
          </p:cNvPicPr>
          <p:nvPr/>
        </p:nvPicPr>
        <p:blipFill rotWithShape="1">
          <a:blip r:embed="rId6"/>
          <a:srcRect l="45480" r="44676" b="20330"/>
          <a:stretch/>
        </p:blipFill>
        <p:spPr>
          <a:xfrm>
            <a:off x="9372462" y="5967427"/>
            <a:ext cx="369070" cy="430832"/>
          </a:xfrm>
          <a:prstGeom prst="rect">
            <a:avLst/>
          </a:prstGeom>
        </p:spPr>
      </p:pic>
      <p:pic>
        <p:nvPicPr>
          <p:cNvPr id="11" name="Immagine 10">
            <a:extLst>
              <a:ext uri="{FF2B5EF4-FFF2-40B4-BE49-F238E27FC236}">
                <a16:creationId xmlns:a16="http://schemas.microsoft.com/office/drawing/2014/main" id="{21C3CC4E-3C93-43BC-B558-506E26AFF62A}"/>
              </a:ext>
            </a:extLst>
          </p:cNvPr>
          <p:cNvPicPr>
            <a:picLocks noChangeAspect="1"/>
          </p:cNvPicPr>
          <p:nvPr/>
        </p:nvPicPr>
        <p:blipFill rotWithShape="1">
          <a:blip r:embed="rId6"/>
          <a:srcRect l="14989" t="17223" r="71006" b="17258"/>
          <a:stretch/>
        </p:blipFill>
        <p:spPr>
          <a:xfrm>
            <a:off x="8943119" y="5337968"/>
            <a:ext cx="762409" cy="514432"/>
          </a:xfrm>
          <a:prstGeom prst="rect">
            <a:avLst/>
          </a:prstGeom>
        </p:spPr>
      </p:pic>
    </p:spTree>
    <p:extLst>
      <p:ext uri="{BB962C8B-B14F-4D97-AF65-F5344CB8AC3E}">
        <p14:creationId xmlns:p14="http://schemas.microsoft.com/office/powerpoint/2010/main" val="2463916997"/>
      </p:ext>
    </p:extLst>
  </p:cSld>
  <p:clrMapOvr>
    <a:masterClrMapping/>
  </p:clrMapOvr>
  <p:transition/>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pFill/>
        <a:ln w="6350">
          <a:solidFill>
            <a:schemeClr val="tx1"/>
          </a:solidFill>
        </a:ln>
      </a:spPr>
      <a:bodyPr rtlCol="0" anchor="ctr"/>
      <a:lstStyle>
        <a:defPPr algn="ctr">
          <a:defRPr sz="1600" b="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26028</TotalTime>
  <Words>1618</Words>
  <Application>Microsoft Office PowerPoint</Application>
  <PresentationFormat>A4 Paper (210x297 mm)</PresentationFormat>
  <Paragraphs>405</Paragraphs>
  <Slides>50</Slides>
  <Notes>40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8" baseType="lpstr">
      <vt:lpstr>Arial</vt:lpstr>
      <vt:lpstr>Calibri</vt:lpstr>
      <vt:lpstr>Helvetica</vt:lpstr>
      <vt:lpstr>Times New Roman</vt:lpstr>
      <vt:lpstr>Wingdings</vt:lpstr>
      <vt:lpstr>Wingdings 2</vt:lpstr>
      <vt:lpstr>Struttura predefinita</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Carlo Gavazzi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sanviv</dc:creator>
  <cp:lastModifiedBy>Uffe Bøgelund Larson</cp:lastModifiedBy>
  <cp:revision>1247</cp:revision>
  <cp:lastPrinted>2019-01-14T13:35:15Z</cp:lastPrinted>
  <dcterms:created xsi:type="dcterms:W3CDTF">2005-07-14T13:04:15Z</dcterms:created>
  <dcterms:modified xsi:type="dcterms:W3CDTF">2019-07-05T12:22:40Z</dcterms:modified>
</cp:coreProperties>
</file>